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61" r:id="rId4"/>
    <p:sldId id="262" r:id="rId5"/>
    <p:sldId id="257" r:id="rId6"/>
    <p:sldId id="259" r:id="rId7"/>
    <p:sldId id="258" r:id="rId8"/>
    <p:sldId id="264" r:id="rId9"/>
    <p:sldId id="265" r:id="rId10"/>
    <p:sldId id="263" r:id="rId11"/>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81"/>
  </p:normalViewPr>
  <p:slideViewPr>
    <p:cSldViewPr snapToGrid="0">
      <p:cViewPr varScale="1">
        <p:scale>
          <a:sx n="90" d="100"/>
          <a:sy n="90"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image" Target="../media/image5.png"/></Relationships>
</file>

<file path=ppt/diagrams/_rels/drawing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1C0846-FF12-9544-834C-EA8A3F93B016}"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1C00AFFF-C4E0-564E-BB7A-E49B0AFE77EB}">
      <dgm:prSet custT="1"/>
      <dgm:spPr/>
      <dgm:t>
        <a:bodyPr/>
        <a:lstStyle/>
        <a:p>
          <a:r>
            <a:rPr lang="en-US" sz="2000" dirty="0"/>
            <a:t>client</a:t>
          </a:r>
          <a:endParaRPr lang="en-IL" sz="2000" dirty="0"/>
        </a:p>
      </dgm:t>
    </dgm:pt>
    <dgm:pt modelId="{E80CE897-A989-7747-8636-BB0FB39811CF}" type="parTrans" cxnId="{418585E8-5C2E-394A-AF8D-F46FF10DA279}">
      <dgm:prSet/>
      <dgm:spPr/>
      <dgm:t>
        <a:bodyPr/>
        <a:lstStyle/>
        <a:p>
          <a:endParaRPr lang="en-US" sz="2000"/>
        </a:p>
      </dgm:t>
    </dgm:pt>
    <dgm:pt modelId="{035811A3-9510-764F-A43F-4CBCE2A88899}" type="sibTrans" cxnId="{418585E8-5C2E-394A-AF8D-F46FF10DA279}">
      <dgm:prSet/>
      <dgm:spPr/>
      <dgm:t>
        <a:bodyPr/>
        <a:lstStyle/>
        <a:p>
          <a:endParaRPr lang="en-US" sz="2000"/>
        </a:p>
      </dgm:t>
    </dgm:pt>
    <dgm:pt modelId="{20FAEDFE-4095-FF44-AFF7-D3E0E88D6A1A}">
      <dgm:prSet custT="1"/>
      <dgm:spPr/>
      <dgm:t>
        <a:bodyPr/>
        <a:lstStyle/>
        <a:p>
          <a:r>
            <a:rPr lang="en-US" sz="2000" b="0" i="0" dirty="0"/>
            <a:t>Portlist</a:t>
          </a:r>
          <a:br>
            <a:rPr lang="en-US" sz="2000" b="0" i="0" dirty="0"/>
          </a:br>
          <a:r>
            <a:rPr lang="en-US" sz="2000" b="0" i="0" dirty="0"/>
            <a:t>(file)</a:t>
          </a:r>
          <a:endParaRPr lang="en-IL" sz="2000" b="0" dirty="0"/>
        </a:p>
      </dgm:t>
    </dgm:pt>
    <dgm:pt modelId="{2686AEE3-5EB4-0142-8D03-585599284F67}" type="parTrans" cxnId="{CB34B6B5-1D9E-BE43-8586-467DD72DE350}">
      <dgm:prSet/>
      <dgm:spPr/>
      <dgm:t>
        <a:bodyPr/>
        <a:lstStyle/>
        <a:p>
          <a:endParaRPr lang="en-US" sz="2000"/>
        </a:p>
      </dgm:t>
    </dgm:pt>
    <dgm:pt modelId="{FDD36DC8-AD0C-2343-AB20-517E7CEE1CE1}" type="sibTrans" cxnId="{CB34B6B5-1D9E-BE43-8586-467DD72DE350}">
      <dgm:prSet/>
      <dgm:spPr/>
      <dgm:t>
        <a:bodyPr/>
        <a:lstStyle/>
        <a:p>
          <a:endParaRPr lang="en-US" sz="2000"/>
        </a:p>
      </dgm:t>
    </dgm:pt>
    <dgm:pt modelId="{06A91E78-7F22-2041-BB95-3B4C6BF59804}">
      <dgm:prSet custT="1"/>
      <dgm:spPr/>
      <dgm:t>
        <a:bodyPr/>
        <a:lstStyle/>
        <a:p>
          <a:r>
            <a:rPr lang="en-US" sz="2000"/>
            <a:t>Sniffer</a:t>
          </a:r>
          <a:endParaRPr lang="en-IL" sz="2000"/>
        </a:p>
      </dgm:t>
    </dgm:pt>
    <dgm:pt modelId="{88C87722-CBCA-DB4B-82DD-632274DA0902}" type="parTrans" cxnId="{16E71DEF-6427-E04B-8C1D-AB669357376F}">
      <dgm:prSet/>
      <dgm:spPr/>
      <dgm:t>
        <a:bodyPr/>
        <a:lstStyle/>
        <a:p>
          <a:endParaRPr lang="en-US" sz="2000"/>
        </a:p>
      </dgm:t>
    </dgm:pt>
    <dgm:pt modelId="{8D0828BA-DE58-554B-9326-DD0BB58AE3BF}" type="sibTrans" cxnId="{16E71DEF-6427-E04B-8C1D-AB669357376F}">
      <dgm:prSet/>
      <dgm:spPr/>
      <dgm:t>
        <a:bodyPr/>
        <a:lstStyle/>
        <a:p>
          <a:endParaRPr lang="en-US" sz="2000"/>
        </a:p>
      </dgm:t>
    </dgm:pt>
    <dgm:pt modelId="{E724A361-801C-974F-BFF1-CC172610C0AC}">
      <dgm:prSet custT="1"/>
      <dgm:spPr/>
      <dgm:t>
        <a:bodyPr/>
        <a:lstStyle/>
        <a:p>
          <a:r>
            <a:rPr lang="en-US" sz="2000" b="0" i="0" dirty="0"/>
            <a:t>Blacklist (file)</a:t>
          </a:r>
          <a:endParaRPr lang="en-IL" sz="2000" b="0" dirty="0"/>
        </a:p>
      </dgm:t>
    </dgm:pt>
    <dgm:pt modelId="{AD06772D-0985-D64D-8B2E-B8186CEA18A1}" type="parTrans" cxnId="{EB85C515-3BAD-5A4F-9C25-05F0AD575444}">
      <dgm:prSet/>
      <dgm:spPr/>
      <dgm:t>
        <a:bodyPr/>
        <a:lstStyle/>
        <a:p>
          <a:endParaRPr lang="en-US" sz="2000"/>
        </a:p>
      </dgm:t>
    </dgm:pt>
    <dgm:pt modelId="{89AD8835-5251-8E4C-B2E0-9FA0962ECA11}" type="sibTrans" cxnId="{EB85C515-3BAD-5A4F-9C25-05F0AD575444}">
      <dgm:prSet/>
      <dgm:spPr/>
      <dgm:t>
        <a:bodyPr/>
        <a:lstStyle/>
        <a:p>
          <a:endParaRPr lang="en-US" sz="2000"/>
        </a:p>
      </dgm:t>
    </dgm:pt>
    <dgm:pt modelId="{DA0164F1-507E-5D45-AA2B-2229F86EF230}">
      <dgm:prSet custT="1"/>
      <dgm:spPr/>
      <dgm:t>
        <a:bodyPr/>
        <a:lstStyle/>
        <a:p>
          <a:r>
            <a:rPr lang="en-US" sz="2000" dirty="0"/>
            <a:t>Blocker</a:t>
          </a:r>
          <a:endParaRPr lang="en-IL" sz="2000" dirty="0"/>
        </a:p>
      </dgm:t>
    </dgm:pt>
    <dgm:pt modelId="{192346F0-4959-3248-9B5B-312A21727AF1}" type="parTrans" cxnId="{BF62E6B9-B1FA-E842-8484-965872C42CD5}">
      <dgm:prSet/>
      <dgm:spPr/>
      <dgm:t>
        <a:bodyPr/>
        <a:lstStyle/>
        <a:p>
          <a:endParaRPr lang="en-US" sz="2000"/>
        </a:p>
      </dgm:t>
    </dgm:pt>
    <dgm:pt modelId="{EE3E96BE-1A13-EA45-95BE-52D6D936A40F}" type="sibTrans" cxnId="{BF62E6B9-B1FA-E842-8484-965872C42CD5}">
      <dgm:prSet/>
      <dgm:spPr/>
      <dgm:t>
        <a:bodyPr/>
        <a:lstStyle/>
        <a:p>
          <a:endParaRPr lang="en-US" sz="2000"/>
        </a:p>
      </dgm:t>
    </dgm:pt>
    <dgm:pt modelId="{118D909E-4CC5-DD47-A73E-9AF8FA70B2B5}" type="pres">
      <dgm:prSet presAssocID="{141C0846-FF12-9544-834C-EA8A3F93B016}" presName="hierChild1" presStyleCnt="0">
        <dgm:presLayoutVars>
          <dgm:orgChart val="1"/>
          <dgm:chPref val="1"/>
          <dgm:dir/>
          <dgm:animOne val="branch"/>
          <dgm:animLvl val="lvl"/>
          <dgm:resizeHandles/>
        </dgm:presLayoutVars>
      </dgm:prSet>
      <dgm:spPr/>
    </dgm:pt>
    <dgm:pt modelId="{7B70508F-6261-D446-B786-65550F04B691}" type="pres">
      <dgm:prSet presAssocID="{1C00AFFF-C4E0-564E-BB7A-E49B0AFE77EB}" presName="hierRoot1" presStyleCnt="0">
        <dgm:presLayoutVars>
          <dgm:hierBranch val="init"/>
        </dgm:presLayoutVars>
      </dgm:prSet>
      <dgm:spPr/>
    </dgm:pt>
    <dgm:pt modelId="{176F6489-DC70-CC45-B1FE-ED1FC9835D71}" type="pres">
      <dgm:prSet presAssocID="{1C00AFFF-C4E0-564E-BB7A-E49B0AFE77EB}" presName="rootComposite1" presStyleCnt="0"/>
      <dgm:spPr/>
    </dgm:pt>
    <dgm:pt modelId="{FAF6D70A-1F3F-9245-9D5E-5EA28655C0F4}" type="pres">
      <dgm:prSet presAssocID="{1C00AFFF-C4E0-564E-BB7A-E49B0AFE77EB}" presName="rootText1" presStyleLbl="node0" presStyleIdx="0" presStyleCnt="1">
        <dgm:presLayoutVars>
          <dgm:chPref val="3"/>
        </dgm:presLayoutVars>
      </dgm:prSet>
      <dgm:spPr/>
    </dgm:pt>
    <dgm:pt modelId="{2464FD83-3207-7A40-BD7F-1FE36F099EE4}" type="pres">
      <dgm:prSet presAssocID="{1C00AFFF-C4E0-564E-BB7A-E49B0AFE77EB}" presName="rootConnector1" presStyleLbl="node1" presStyleIdx="0" presStyleCnt="0"/>
      <dgm:spPr/>
    </dgm:pt>
    <dgm:pt modelId="{78F8317C-00D0-764A-AACD-FDB209406542}" type="pres">
      <dgm:prSet presAssocID="{1C00AFFF-C4E0-564E-BB7A-E49B0AFE77EB}" presName="hierChild2" presStyleCnt="0"/>
      <dgm:spPr/>
    </dgm:pt>
    <dgm:pt modelId="{31ADD3D4-DD05-364C-B7F0-D9CA8C1B3682}" type="pres">
      <dgm:prSet presAssocID="{2686AEE3-5EB4-0142-8D03-585599284F67}" presName="Name37" presStyleLbl="parChTrans1D2" presStyleIdx="0" presStyleCnt="2"/>
      <dgm:spPr/>
    </dgm:pt>
    <dgm:pt modelId="{AD985161-5591-5240-9E33-D11E74EC3C8A}" type="pres">
      <dgm:prSet presAssocID="{20FAEDFE-4095-FF44-AFF7-D3E0E88D6A1A}" presName="hierRoot2" presStyleCnt="0">
        <dgm:presLayoutVars>
          <dgm:hierBranch val="init"/>
        </dgm:presLayoutVars>
      </dgm:prSet>
      <dgm:spPr/>
    </dgm:pt>
    <dgm:pt modelId="{0533CF74-8C25-D548-9149-87F8142220AE}" type="pres">
      <dgm:prSet presAssocID="{20FAEDFE-4095-FF44-AFF7-D3E0E88D6A1A}" presName="rootComposite" presStyleCnt="0"/>
      <dgm:spPr/>
    </dgm:pt>
    <dgm:pt modelId="{AA1BBEBC-CE44-4C4D-B5BB-6DC11DAFED50}" type="pres">
      <dgm:prSet presAssocID="{20FAEDFE-4095-FF44-AFF7-D3E0E88D6A1A}" presName="rootText" presStyleLbl="node2" presStyleIdx="0" presStyleCnt="2" custLinFactNeighborX="-37803" custLinFactNeighborY="-708">
        <dgm:presLayoutVars>
          <dgm:chPref val="3"/>
        </dgm:presLayoutVars>
      </dgm:prSet>
      <dgm:spPr/>
    </dgm:pt>
    <dgm:pt modelId="{FED95066-94E8-4745-9EB4-B57778534715}" type="pres">
      <dgm:prSet presAssocID="{20FAEDFE-4095-FF44-AFF7-D3E0E88D6A1A}" presName="rootConnector" presStyleLbl="node2" presStyleIdx="0" presStyleCnt="2"/>
      <dgm:spPr/>
    </dgm:pt>
    <dgm:pt modelId="{01825916-7245-1E44-831C-BC378B5F6D2C}" type="pres">
      <dgm:prSet presAssocID="{20FAEDFE-4095-FF44-AFF7-D3E0E88D6A1A}" presName="hierChild4" presStyleCnt="0"/>
      <dgm:spPr/>
    </dgm:pt>
    <dgm:pt modelId="{D6B0AB0D-1B08-C04C-812E-C3084489ACBD}" type="pres">
      <dgm:prSet presAssocID="{88C87722-CBCA-DB4B-82DD-632274DA0902}" presName="Name37" presStyleLbl="parChTrans1D3" presStyleIdx="0" presStyleCnt="2"/>
      <dgm:spPr/>
    </dgm:pt>
    <dgm:pt modelId="{8D6645F4-6023-4347-8793-E930BD48FB67}" type="pres">
      <dgm:prSet presAssocID="{06A91E78-7F22-2041-BB95-3B4C6BF59804}" presName="hierRoot2" presStyleCnt="0">
        <dgm:presLayoutVars>
          <dgm:hierBranch val="init"/>
        </dgm:presLayoutVars>
      </dgm:prSet>
      <dgm:spPr/>
    </dgm:pt>
    <dgm:pt modelId="{1E496453-F67B-0649-9289-B3BF5EEEA4C3}" type="pres">
      <dgm:prSet presAssocID="{06A91E78-7F22-2041-BB95-3B4C6BF59804}" presName="rootComposite" presStyleCnt="0"/>
      <dgm:spPr/>
    </dgm:pt>
    <dgm:pt modelId="{8A620F29-1818-FF48-BE6F-B5EFC3DE6E43}" type="pres">
      <dgm:prSet presAssocID="{06A91E78-7F22-2041-BB95-3B4C6BF59804}" presName="rootText" presStyleLbl="node3" presStyleIdx="0" presStyleCnt="2" custLinFactNeighborX="-21002" custLinFactNeighborY="-13370">
        <dgm:presLayoutVars>
          <dgm:chPref val="3"/>
        </dgm:presLayoutVars>
      </dgm:prSet>
      <dgm:spPr/>
    </dgm:pt>
    <dgm:pt modelId="{5DEFEA21-7708-D54D-AFE8-66970D8A7974}" type="pres">
      <dgm:prSet presAssocID="{06A91E78-7F22-2041-BB95-3B4C6BF59804}" presName="rootConnector" presStyleLbl="node3" presStyleIdx="0" presStyleCnt="2"/>
      <dgm:spPr/>
    </dgm:pt>
    <dgm:pt modelId="{55640E72-582A-2D48-9A77-3C8DB3FCEE1E}" type="pres">
      <dgm:prSet presAssocID="{06A91E78-7F22-2041-BB95-3B4C6BF59804}" presName="hierChild4" presStyleCnt="0"/>
      <dgm:spPr/>
    </dgm:pt>
    <dgm:pt modelId="{F3D9AA5F-BA38-2142-A6BA-938F584D8632}" type="pres">
      <dgm:prSet presAssocID="{06A91E78-7F22-2041-BB95-3B4C6BF59804}" presName="hierChild5" presStyleCnt="0"/>
      <dgm:spPr/>
    </dgm:pt>
    <dgm:pt modelId="{5BCC9B83-06E3-AF4C-8A0F-BF7262A10534}" type="pres">
      <dgm:prSet presAssocID="{20FAEDFE-4095-FF44-AFF7-D3E0E88D6A1A}" presName="hierChild5" presStyleCnt="0"/>
      <dgm:spPr/>
    </dgm:pt>
    <dgm:pt modelId="{697827B1-CFB7-954B-8A16-BA4F2432D00C}" type="pres">
      <dgm:prSet presAssocID="{AD06772D-0985-D64D-8B2E-B8186CEA18A1}" presName="Name37" presStyleLbl="parChTrans1D2" presStyleIdx="1" presStyleCnt="2"/>
      <dgm:spPr/>
    </dgm:pt>
    <dgm:pt modelId="{E46CC392-0E75-5D4C-A6B3-CE898F6F053A}" type="pres">
      <dgm:prSet presAssocID="{E724A361-801C-974F-BFF1-CC172610C0AC}" presName="hierRoot2" presStyleCnt="0">
        <dgm:presLayoutVars>
          <dgm:hierBranch val="init"/>
        </dgm:presLayoutVars>
      </dgm:prSet>
      <dgm:spPr/>
    </dgm:pt>
    <dgm:pt modelId="{4AF09CC8-5EDC-334B-A101-294C0B15061B}" type="pres">
      <dgm:prSet presAssocID="{E724A361-801C-974F-BFF1-CC172610C0AC}" presName="rootComposite" presStyleCnt="0"/>
      <dgm:spPr/>
    </dgm:pt>
    <dgm:pt modelId="{E27E9FF0-45EB-4D41-8348-5DF6DA0923BE}" type="pres">
      <dgm:prSet presAssocID="{E724A361-801C-974F-BFF1-CC172610C0AC}" presName="rootText" presStyleLbl="node2" presStyleIdx="1" presStyleCnt="2" custLinFactNeighborX="56285" custLinFactNeighborY="-709">
        <dgm:presLayoutVars>
          <dgm:chPref val="3"/>
        </dgm:presLayoutVars>
      </dgm:prSet>
      <dgm:spPr/>
    </dgm:pt>
    <dgm:pt modelId="{733FCA7A-E625-6E49-88FC-3FE3F1E24836}" type="pres">
      <dgm:prSet presAssocID="{E724A361-801C-974F-BFF1-CC172610C0AC}" presName="rootConnector" presStyleLbl="node2" presStyleIdx="1" presStyleCnt="2"/>
      <dgm:spPr/>
    </dgm:pt>
    <dgm:pt modelId="{E4C5BA85-401A-7D45-B632-316E84565850}" type="pres">
      <dgm:prSet presAssocID="{E724A361-801C-974F-BFF1-CC172610C0AC}" presName="hierChild4" presStyleCnt="0"/>
      <dgm:spPr/>
    </dgm:pt>
    <dgm:pt modelId="{DBDC88D2-3D8E-4D43-82FC-D8206B32A624}" type="pres">
      <dgm:prSet presAssocID="{192346F0-4959-3248-9B5B-312A21727AF1}" presName="Name37" presStyleLbl="parChTrans1D3" presStyleIdx="1" presStyleCnt="2"/>
      <dgm:spPr/>
    </dgm:pt>
    <dgm:pt modelId="{1A2AFD91-3D73-DC40-824F-B795B156EB76}" type="pres">
      <dgm:prSet presAssocID="{DA0164F1-507E-5D45-AA2B-2229F86EF230}" presName="hierRoot2" presStyleCnt="0">
        <dgm:presLayoutVars>
          <dgm:hierBranch val="init"/>
        </dgm:presLayoutVars>
      </dgm:prSet>
      <dgm:spPr/>
    </dgm:pt>
    <dgm:pt modelId="{7B4EE975-2983-5E41-A7C4-58982A3F0903}" type="pres">
      <dgm:prSet presAssocID="{DA0164F1-507E-5D45-AA2B-2229F86EF230}" presName="rootComposite" presStyleCnt="0"/>
      <dgm:spPr/>
    </dgm:pt>
    <dgm:pt modelId="{87D6A500-710C-6F45-A074-E32BCFDA560A}" type="pres">
      <dgm:prSet presAssocID="{DA0164F1-507E-5D45-AA2B-2229F86EF230}" presName="rootText" presStyleLbl="node3" presStyleIdx="1" presStyleCnt="2" custLinFactNeighborX="67206" custLinFactNeighborY="-15122">
        <dgm:presLayoutVars>
          <dgm:chPref val="3"/>
        </dgm:presLayoutVars>
      </dgm:prSet>
      <dgm:spPr/>
    </dgm:pt>
    <dgm:pt modelId="{F04B5BF7-B1E2-E94C-B7A1-08F3DB30EFA4}" type="pres">
      <dgm:prSet presAssocID="{DA0164F1-507E-5D45-AA2B-2229F86EF230}" presName="rootConnector" presStyleLbl="node3" presStyleIdx="1" presStyleCnt="2"/>
      <dgm:spPr/>
    </dgm:pt>
    <dgm:pt modelId="{BCF524FD-0988-0D4F-825B-A63423EE9C2A}" type="pres">
      <dgm:prSet presAssocID="{DA0164F1-507E-5D45-AA2B-2229F86EF230}" presName="hierChild4" presStyleCnt="0"/>
      <dgm:spPr/>
    </dgm:pt>
    <dgm:pt modelId="{F2B8EDF1-25AD-4840-8318-D0ACF218E0C1}" type="pres">
      <dgm:prSet presAssocID="{DA0164F1-507E-5D45-AA2B-2229F86EF230}" presName="hierChild5" presStyleCnt="0"/>
      <dgm:spPr/>
    </dgm:pt>
    <dgm:pt modelId="{DEB3F156-0D53-1C40-9F23-D69D5F7FCBF5}" type="pres">
      <dgm:prSet presAssocID="{E724A361-801C-974F-BFF1-CC172610C0AC}" presName="hierChild5" presStyleCnt="0"/>
      <dgm:spPr/>
    </dgm:pt>
    <dgm:pt modelId="{5C6B083C-18F1-1B45-8DA4-B989A5B26C44}" type="pres">
      <dgm:prSet presAssocID="{1C00AFFF-C4E0-564E-BB7A-E49B0AFE77EB}" presName="hierChild3" presStyleCnt="0"/>
      <dgm:spPr/>
    </dgm:pt>
  </dgm:ptLst>
  <dgm:cxnLst>
    <dgm:cxn modelId="{C8572006-822D-884F-845C-E9F3E67DE36D}" type="presOf" srcId="{E724A361-801C-974F-BFF1-CC172610C0AC}" destId="{733FCA7A-E625-6E49-88FC-3FE3F1E24836}" srcOrd="1" destOrd="0" presId="urn:microsoft.com/office/officeart/2005/8/layout/orgChart1"/>
    <dgm:cxn modelId="{EE38DA10-EEF0-2642-81E8-AF04473DF041}" type="presOf" srcId="{AD06772D-0985-D64D-8B2E-B8186CEA18A1}" destId="{697827B1-CFB7-954B-8A16-BA4F2432D00C}" srcOrd="0" destOrd="0" presId="urn:microsoft.com/office/officeart/2005/8/layout/orgChart1"/>
    <dgm:cxn modelId="{48086615-4DD8-D043-916F-E1BBC10A9022}" type="presOf" srcId="{141C0846-FF12-9544-834C-EA8A3F93B016}" destId="{118D909E-4CC5-DD47-A73E-9AF8FA70B2B5}" srcOrd="0" destOrd="0" presId="urn:microsoft.com/office/officeart/2005/8/layout/orgChart1"/>
    <dgm:cxn modelId="{EB85C515-3BAD-5A4F-9C25-05F0AD575444}" srcId="{1C00AFFF-C4E0-564E-BB7A-E49B0AFE77EB}" destId="{E724A361-801C-974F-BFF1-CC172610C0AC}" srcOrd="1" destOrd="0" parTransId="{AD06772D-0985-D64D-8B2E-B8186CEA18A1}" sibTransId="{89AD8835-5251-8E4C-B2E0-9FA0962ECA11}"/>
    <dgm:cxn modelId="{BF480D1A-BC6C-684A-9F70-64E57591AE49}" type="presOf" srcId="{20FAEDFE-4095-FF44-AFF7-D3E0E88D6A1A}" destId="{FED95066-94E8-4745-9EB4-B57778534715}" srcOrd="1" destOrd="0" presId="urn:microsoft.com/office/officeart/2005/8/layout/orgChart1"/>
    <dgm:cxn modelId="{7B7E021B-06F0-6A47-BBF4-5A963D94E8FD}" type="presOf" srcId="{DA0164F1-507E-5D45-AA2B-2229F86EF230}" destId="{F04B5BF7-B1E2-E94C-B7A1-08F3DB30EFA4}" srcOrd="1" destOrd="0" presId="urn:microsoft.com/office/officeart/2005/8/layout/orgChart1"/>
    <dgm:cxn modelId="{AAAC7E40-5B4A-6E43-AD5D-E521D52F18A8}" type="presOf" srcId="{1C00AFFF-C4E0-564E-BB7A-E49B0AFE77EB}" destId="{2464FD83-3207-7A40-BD7F-1FE36F099EE4}" srcOrd="1" destOrd="0" presId="urn:microsoft.com/office/officeart/2005/8/layout/orgChart1"/>
    <dgm:cxn modelId="{49234B6B-D581-5245-84D0-5C29E8594BDA}" type="presOf" srcId="{06A91E78-7F22-2041-BB95-3B4C6BF59804}" destId="{8A620F29-1818-FF48-BE6F-B5EFC3DE6E43}" srcOrd="0" destOrd="0" presId="urn:microsoft.com/office/officeart/2005/8/layout/orgChart1"/>
    <dgm:cxn modelId="{450DAD73-75DB-964E-9784-DA6C71C148EA}" type="presOf" srcId="{DA0164F1-507E-5D45-AA2B-2229F86EF230}" destId="{87D6A500-710C-6F45-A074-E32BCFDA560A}" srcOrd="0" destOrd="0" presId="urn:microsoft.com/office/officeart/2005/8/layout/orgChart1"/>
    <dgm:cxn modelId="{48B92F74-5D09-4D4E-8728-7245749D0891}" type="presOf" srcId="{06A91E78-7F22-2041-BB95-3B4C6BF59804}" destId="{5DEFEA21-7708-D54D-AFE8-66970D8A7974}" srcOrd="1" destOrd="0" presId="urn:microsoft.com/office/officeart/2005/8/layout/orgChart1"/>
    <dgm:cxn modelId="{1E0F1499-9521-A549-89F6-158B612CE4F3}" type="presOf" srcId="{192346F0-4959-3248-9B5B-312A21727AF1}" destId="{DBDC88D2-3D8E-4D43-82FC-D8206B32A624}" srcOrd="0" destOrd="0" presId="urn:microsoft.com/office/officeart/2005/8/layout/orgChart1"/>
    <dgm:cxn modelId="{C02179AF-5D58-8640-ABF1-DAA46F9C60D3}" type="presOf" srcId="{E724A361-801C-974F-BFF1-CC172610C0AC}" destId="{E27E9FF0-45EB-4D41-8348-5DF6DA0923BE}" srcOrd="0" destOrd="0" presId="urn:microsoft.com/office/officeart/2005/8/layout/orgChart1"/>
    <dgm:cxn modelId="{FF1759B1-FBEB-B24B-9073-E9E47A48DABF}" type="presOf" srcId="{2686AEE3-5EB4-0142-8D03-585599284F67}" destId="{31ADD3D4-DD05-364C-B7F0-D9CA8C1B3682}" srcOrd="0" destOrd="0" presId="urn:microsoft.com/office/officeart/2005/8/layout/orgChart1"/>
    <dgm:cxn modelId="{CB34B6B5-1D9E-BE43-8586-467DD72DE350}" srcId="{1C00AFFF-C4E0-564E-BB7A-E49B0AFE77EB}" destId="{20FAEDFE-4095-FF44-AFF7-D3E0E88D6A1A}" srcOrd="0" destOrd="0" parTransId="{2686AEE3-5EB4-0142-8D03-585599284F67}" sibTransId="{FDD36DC8-AD0C-2343-AB20-517E7CEE1CE1}"/>
    <dgm:cxn modelId="{BF62E6B9-B1FA-E842-8484-965872C42CD5}" srcId="{E724A361-801C-974F-BFF1-CC172610C0AC}" destId="{DA0164F1-507E-5D45-AA2B-2229F86EF230}" srcOrd="0" destOrd="0" parTransId="{192346F0-4959-3248-9B5B-312A21727AF1}" sibTransId="{EE3E96BE-1A13-EA45-95BE-52D6D936A40F}"/>
    <dgm:cxn modelId="{6916FCD3-B85F-6A42-8879-09712541C097}" type="presOf" srcId="{20FAEDFE-4095-FF44-AFF7-D3E0E88D6A1A}" destId="{AA1BBEBC-CE44-4C4D-B5BB-6DC11DAFED50}" srcOrd="0" destOrd="0" presId="urn:microsoft.com/office/officeart/2005/8/layout/orgChart1"/>
    <dgm:cxn modelId="{B54B93D6-C086-AE44-91A6-D81B0A4D4946}" type="presOf" srcId="{1C00AFFF-C4E0-564E-BB7A-E49B0AFE77EB}" destId="{FAF6D70A-1F3F-9245-9D5E-5EA28655C0F4}" srcOrd="0" destOrd="0" presId="urn:microsoft.com/office/officeart/2005/8/layout/orgChart1"/>
    <dgm:cxn modelId="{F2C598D9-E19F-3146-AEA9-B388B9D81CD1}" type="presOf" srcId="{88C87722-CBCA-DB4B-82DD-632274DA0902}" destId="{D6B0AB0D-1B08-C04C-812E-C3084489ACBD}" srcOrd="0" destOrd="0" presId="urn:microsoft.com/office/officeart/2005/8/layout/orgChart1"/>
    <dgm:cxn modelId="{418585E8-5C2E-394A-AF8D-F46FF10DA279}" srcId="{141C0846-FF12-9544-834C-EA8A3F93B016}" destId="{1C00AFFF-C4E0-564E-BB7A-E49B0AFE77EB}" srcOrd="0" destOrd="0" parTransId="{E80CE897-A989-7747-8636-BB0FB39811CF}" sibTransId="{035811A3-9510-764F-A43F-4CBCE2A88899}"/>
    <dgm:cxn modelId="{16E71DEF-6427-E04B-8C1D-AB669357376F}" srcId="{20FAEDFE-4095-FF44-AFF7-D3E0E88D6A1A}" destId="{06A91E78-7F22-2041-BB95-3B4C6BF59804}" srcOrd="0" destOrd="0" parTransId="{88C87722-CBCA-DB4B-82DD-632274DA0902}" sibTransId="{8D0828BA-DE58-554B-9326-DD0BB58AE3BF}"/>
    <dgm:cxn modelId="{C6F66FBD-C31A-BD4B-93D9-19BC604FB349}" type="presParOf" srcId="{118D909E-4CC5-DD47-A73E-9AF8FA70B2B5}" destId="{7B70508F-6261-D446-B786-65550F04B691}" srcOrd="0" destOrd="0" presId="urn:microsoft.com/office/officeart/2005/8/layout/orgChart1"/>
    <dgm:cxn modelId="{26A7EDA3-40CB-444B-8F32-B26E0AA8D94F}" type="presParOf" srcId="{7B70508F-6261-D446-B786-65550F04B691}" destId="{176F6489-DC70-CC45-B1FE-ED1FC9835D71}" srcOrd="0" destOrd="0" presId="urn:microsoft.com/office/officeart/2005/8/layout/orgChart1"/>
    <dgm:cxn modelId="{34358B36-1951-9049-A733-D425F95B29DB}" type="presParOf" srcId="{176F6489-DC70-CC45-B1FE-ED1FC9835D71}" destId="{FAF6D70A-1F3F-9245-9D5E-5EA28655C0F4}" srcOrd="0" destOrd="0" presId="urn:microsoft.com/office/officeart/2005/8/layout/orgChart1"/>
    <dgm:cxn modelId="{38EA2EFD-5C4B-4242-951F-CFE80EB93388}" type="presParOf" srcId="{176F6489-DC70-CC45-B1FE-ED1FC9835D71}" destId="{2464FD83-3207-7A40-BD7F-1FE36F099EE4}" srcOrd="1" destOrd="0" presId="urn:microsoft.com/office/officeart/2005/8/layout/orgChart1"/>
    <dgm:cxn modelId="{4C14E394-68A8-504A-9794-8FE84092D0A1}" type="presParOf" srcId="{7B70508F-6261-D446-B786-65550F04B691}" destId="{78F8317C-00D0-764A-AACD-FDB209406542}" srcOrd="1" destOrd="0" presId="urn:microsoft.com/office/officeart/2005/8/layout/orgChart1"/>
    <dgm:cxn modelId="{D665DCA1-2AA9-4549-8EB0-6846003B9F86}" type="presParOf" srcId="{78F8317C-00D0-764A-AACD-FDB209406542}" destId="{31ADD3D4-DD05-364C-B7F0-D9CA8C1B3682}" srcOrd="0" destOrd="0" presId="urn:microsoft.com/office/officeart/2005/8/layout/orgChart1"/>
    <dgm:cxn modelId="{63604E43-760E-F343-9460-54A4AC9D189E}" type="presParOf" srcId="{78F8317C-00D0-764A-AACD-FDB209406542}" destId="{AD985161-5591-5240-9E33-D11E74EC3C8A}" srcOrd="1" destOrd="0" presId="urn:microsoft.com/office/officeart/2005/8/layout/orgChart1"/>
    <dgm:cxn modelId="{E09B221E-729A-BD44-99EA-121C0B594766}" type="presParOf" srcId="{AD985161-5591-5240-9E33-D11E74EC3C8A}" destId="{0533CF74-8C25-D548-9149-87F8142220AE}" srcOrd="0" destOrd="0" presId="urn:microsoft.com/office/officeart/2005/8/layout/orgChart1"/>
    <dgm:cxn modelId="{896E5AA6-5136-2248-B837-552E2FBD40C3}" type="presParOf" srcId="{0533CF74-8C25-D548-9149-87F8142220AE}" destId="{AA1BBEBC-CE44-4C4D-B5BB-6DC11DAFED50}" srcOrd="0" destOrd="0" presId="urn:microsoft.com/office/officeart/2005/8/layout/orgChart1"/>
    <dgm:cxn modelId="{208DD74C-D29D-0644-805D-17792C17C9C8}" type="presParOf" srcId="{0533CF74-8C25-D548-9149-87F8142220AE}" destId="{FED95066-94E8-4745-9EB4-B57778534715}" srcOrd="1" destOrd="0" presId="urn:microsoft.com/office/officeart/2005/8/layout/orgChart1"/>
    <dgm:cxn modelId="{0628154E-3FFF-4843-AF12-FB2B8A83A66B}" type="presParOf" srcId="{AD985161-5591-5240-9E33-D11E74EC3C8A}" destId="{01825916-7245-1E44-831C-BC378B5F6D2C}" srcOrd="1" destOrd="0" presId="urn:microsoft.com/office/officeart/2005/8/layout/orgChart1"/>
    <dgm:cxn modelId="{D5399775-338E-144C-BB73-97D8FE13A0B5}" type="presParOf" srcId="{01825916-7245-1E44-831C-BC378B5F6D2C}" destId="{D6B0AB0D-1B08-C04C-812E-C3084489ACBD}" srcOrd="0" destOrd="0" presId="urn:microsoft.com/office/officeart/2005/8/layout/orgChart1"/>
    <dgm:cxn modelId="{DCFEC1D7-6582-AB44-BEAE-EA0A125F1E9D}" type="presParOf" srcId="{01825916-7245-1E44-831C-BC378B5F6D2C}" destId="{8D6645F4-6023-4347-8793-E930BD48FB67}" srcOrd="1" destOrd="0" presId="urn:microsoft.com/office/officeart/2005/8/layout/orgChart1"/>
    <dgm:cxn modelId="{ECD07FB6-0259-2943-B044-2C63CF42E79B}" type="presParOf" srcId="{8D6645F4-6023-4347-8793-E930BD48FB67}" destId="{1E496453-F67B-0649-9289-B3BF5EEEA4C3}" srcOrd="0" destOrd="0" presId="urn:microsoft.com/office/officeart/2005/8/layout/orgChart1"/>
    <dgm:cxn modelId="{DF8C3EDF-0FD8-8443-93ED-175FEA0C2AD4}" type="presParOf" srcId="{1E496453-F67B-0649-9289-B3BF5EEEA4C3}" destId="{8A620F29-1818-FF48-BE6F-B5EFC3DE6E43}" srcOrd="0" destOrd="0" presId="urn:microsoft.com/office/officeart/2005/8/layout/orgChart1"/>
    <dgm:cxn modelId="{E7CC28D2-0624-5C48-B8FC-AE8B0A32B102}" type="presParOf" srcId="{1E496453-F67B-0649-9289-B3BF5EEEA4C3}" destId="{5DEFEA21-7708-D54D-AFE8-66970D8A7974}" srcOrd="1" destOrd="0" presId="urn:microsoft.com/office/officeart/2005/8/layout/orgChart1"/>
    <dgm:cxn modelId="{FBD615E5-7D2E-0F46-93D3-355D8818AE10}" type="presParOf" srcId="{8D6645F4-6023-4347-8793-E930BD48FB67}" destId="{55640E72-582A-2D48-9A77-3C8DB3FCEE1E}" srcOrd="1" destOrd="0" presId="urn:microsoft.com/office/officeart/2005/8/layout/orgChart1"/>
    <dgm:cxn modelId="{45F1EC5C-6D45-EE41-94A9-1BED8BDAA76F}" type="presParOf" srcId="{8D6645F4-6023-4347-8793-E930BD48FB67}" destId="{F3D9AA5F-BA38-2142-A6BA-938F584D8632}" srcOrd="2" destOrd="0" presId="urn:microsoft.com/office/officeart/2005/8/layout/orgChart1"/>
    <dgm:cxn modelId="{DBD2984A-C952-724E-9019-49A0DACF4F85}" type="presParOf" srcId="{AD985161-5591-5240-9E33-D11E74EC3C8A}" destId="{5BCC9B83-06E3-AF4C-8A0F-BF7262A10534}" srcOrd="2" destOrd="0" presId="urn:microsoft.com/office/officeart/2005/8/layout/orgChart1"/>
    <dgm:cxn modelId="{4B917E8D-941B-8246-8918-C76E3F60762F}" type="presParOf" srcId="{78F8317C-00D0-764A-AACD-FDB209406542}" destId="{697827B1-CFB7-954B-8A16-BA4F2432D00C}" srcOrd="2" destOrd="0" presId="urn:microsoft.com/office/officeart/2005/8/layout/orgChart1"/>
    <dgm:cxn modelId="{922ABB2D-1347-EC4F-9CD5-14D3BF674AB7}" type="presParOf" srcId="{78F8317C-00D0-764A-AACD-FDB209406542}" destId="{E46CC392-0E75-5D4C-A6B3-CE898F6F053A}" srcOrd="3" destOrd="0" presId="urn:microsoft.com/office/officeart/2005/8/layout/orgChart1"/>
    <dgm:cxn modelId="{49FA2D20-A89E-9346-B8A3-8EE130545676}" type="presParOf" srcId="{E46CC392-0E75-5D4C-A6B3-CE898F6F053A}" destId="{4AF09CC8-5EDC-334B-A101-294C0B15061B}" srcOrd="0" destOrd="0" presId="urn:microsoft.com/office/officeart/2005/8/layout/orgChart1"/>
    <dgm:cxn modelId="{5EF103DD-9893-824C-8A9E-D157DBAE33DB}" type="presParOf" srcId="{4AF09CC8-5EDC-334B-A101-294C0B15061B}" destId="{E27E9FF0-45EB-4D41-8348-5DF6DA0923BE}" srcOrd="0" destOrd="0" presId="urn:microsoft.com/office/officeart/2005/8/layout/orgChart1"/>
    <dgm:cxn modelId="{081B9F5A-7A1F-854C-895E-C65CE5C92200}" type="presParOf" srcId="{4AF09CC8-5EDC-334B-A101-294C0B15061B}" destId="{733FCA7A-E625-6E49-88FC-3FE3F1E24836}" srcOrd="1" destOrd="0" presId="urn:microsoft.com/office/officeart/2005/8/layout/orgChart1"/>
    <dgm:cxn modelId="{D33E1074-9B51-3C47-AFE6-ADD82E392A09}" type="presParOf" srcId="{E46CC392-0E75-5D4C-A6B3-CE898F6F053A}" destId="{E4C5BA85-401A-7D45-B632-316E84565850}" srcOrd="1" destOrd="0" presId="urn:microsoft.com/office/officeart/2005/8/layout/orgChart1"/>
    <dgm:cxn modelId="{01ABD635-B462-B849-8241-BC8F9310C0BB}" type="presParOf" srcId="{E4C5BA85-401A-7D45-B632-316E84565850}" destId="{DBDC88D2-3D8E-4D43-82FC-D8206B32A624}" srcOrd="0" destOrd="0" presId="urn:microsoft.com/office/officeart/2005/8/layout/orgChart1"/>
    <dgm:cxn modelId="{54B3BF42-75FF-C142-BA2D-EB7F4F6C773F}" type="presParOf" srcId="{E4C5BA85-401A-7D45-B632-316E84565850}" destId="{1A2AFD91-3D73-DC40-824F-B795B156EB76}" srcOrd="1" destOrd="0" presId="urn:microsoft.com/office/officeart/2005/8/layout/orgChart1"/>
    <dgm:cxn modelId="{0354898F-D495-EC44-98F3-225AA7DC0798}" type="presParOf" srcId="{1A2AFD91-3D73-DC40-824F-B795B156EB76}" destId="{7B4EE975-2983-5E41-A7C4-58982A3F0903}" srcOrd="0" destOrd="0" presId="urn:microsoft.com/office/officeart/2005/8/layout/orgChart1"/>
    <dgm:cxn modelId="{0EE73CCA-DAF3-C941-A4EC-F153F6FB23A9}" type="presParOf" srcId="{7B4EE975-2983-5E41-A7C4-58982A3F0903}" destId="{87D6A500-710C-6F45-A074-E32BCFDA560A}" srcOrd="0" destOrd="0" presId="urn:microsoft.com/office/officeart/2005/8/layout/orgChart1"/>
    <dgm:cxn modelId="{5A96E5EE-E7E2-964D-B91C-4F2FF6D0522D}" type="presParOf" srcId="{7B4EE975-2983-5E41-A7C4-58982A3F0903}" destId="{F04B5BF7-B1E2-E94C-B7A1-08F3DB30EFA4}" srcOrd="1" destOrd="0" presId="urn:microsoft.com/office/officeart/2005/8/layout/orgChart1"/>
    <dgm:cxn modelId="{5CBB5F86-02E1-844E-8592-C2779D4F70A1}" type="presParOf" srcId="{1A2AFD91-3D73-DC40-824F-B795B156EB76}" destId="{BCF524FD-0988-0D4F-825B-A63423EE9C2A}" srcOrd="1" destOrd="0" presId="urn:microsoft.com/office/officeart/2005/8/layout/orgChart1"/>
    <dgm:cxn modelId="{53A20E2C-4A6E-454E-9496-6E11188BCAE3}" type="presParOf" srcId="{1A2AFD91-3D73-DC40-824F-B795B156EB76}" destId="{F2B8EDF1-25AD-4840-8318-D0ACF218E0C1}" srcOrd="2" destOrd="0" presId="urn:microsoft.com/office/officeart/2005/8/layout/orgChart1"/>
    <dgm:cxn modelId="{46D2E567-835F-7F4B-80DD-27A48187C7E6}" type="presParOf" srcId="{E46CC392-0E75-5D4C-A6B3-CE898F6F053A}" destId="{DEB3F156-0D53-1C40-9F23-D69D5F7FCBF5}" srcOrd="2" destOrd="0" presId="urn:microsoft.com/office/officeart/2005/8/layout/orgChart1"/>
    <dgm:cxn modelId="{0DD0BE64-D248-B245-8ABA-CE6860E0CAE4}" type="presParOf" srcId="{7B70508F-6261-D446-B786-65550F04B691}" destId="{5C6B083C-18F1-1B45-8DA4-B989A5B26C4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0F2C97-6CCD-7940-95D2-B0655532AAF4}" type="doc">
      <dgm:prSet loTypeId="urn:microsoft.com/office/officeart/2005/8/layout/vList3" loCatId="cycle" qsTypeId="urn:microsoft.com/office/officeart/2005/8/quickstyle/simple1" qsCatId="simple" csTypeId="urn:microsoft.com/office/officeart/2005/8/colors/accent1_2" csCatId="accent1" phldr="1"/>
      <dgm:spPr/>
      <dgm:t>
        <a:bodyPr/>
        <a:lstStyle/>
        <a:p>
          <a:endParaRPr lang="en-US"/>
        </a:p>
      </dgm:t>
    </dgm:pt>
    <dgm:pt modelId="{A213E47D-FC46-D440-A20C-9E3A7A799037}">
      <dgm:prSet/>
      <dgm:spPr/>
      <dgm:t>
        <a:bodyPr/>
        <a:lstStyle/>
        <a:p>
          <a:pPr algn="l"/>
          <a:r>
            <a:rPr lang="en-US" b="1" i="0" dirty="0">
              <a:solidFill>
                <a:srgbClr val="FFC000"/>
              </a:solidFill>
            </a:rPr>
            <a:t>./api_menu.c:</a:t>
          </a:r>
          <a:r>
            <a:rPr lang="en-US" b="0" i="0" dirty="0"/>
            <a:t> Main source file containing the CLI program logic.</a:t>
          </a:r>
          <a:endParaRPr lang="en-IL" dirty="0"/>
        </a:p>
      </dgm:t>
    </dgm:pt>
    <dgm:pt modelId="{FC29CDEB-54B2-8046-9D23-AF02FDD4518C}" type="parTrans" cxnId="{4016C399-E4B2-CC49-BDA7-F340DFA2B806}">
      <dgm:prSet/>
      <dgm:spPr/>
      <dgm:t>
        <a:bodyPr/>
        <a:lstStyle/>
        <a:p>
          <a:endParaRPr lang="en-US"/>
        </a:p>
      </dgm:t>
    </dgm:pt>
    <dgm:pt modelId="{196A7847-88CF-2D44-8A9B-BF6ECA38D9DD}" type="sibTrans" cxnId="{4016C399-E4B2-CC49-BDA7-F340DFA2B806}">
      <dgm:prSet/>
      <dgm:spPr/>
      <dgm:t>
        <a:bodyPr/>
        <a:lstStyle/>
        <a:p>
          <a:endParaRPr lang="en-US"/>
        </a:p>
      </dgm:t>
    </dgm:pt>
    <dgm:pt modelId="{E99151A4-67D9-D743-9FCB-43BDA66E98E8}">
      <dgm:prSet/>
      <dgm:spPr/>
      <dgm:t>
        <a:bodyPr/>
        <a:lstStyle/>
        <a:p>
          <a:pPr algn="l"/>
          <a:r>
            <a:rPr lang="en-US" b="1" i="0" dirty="0">
              <a:solidFill>
                <a:srgbClr val="FFC000"/>
              </a:solidFill>
            </a:rPr>
            <a:t>/etc/portlist.txt</a:t>
          </a:r>
          <a:r>
            <a:rPr lang="en-US" b="0" i="0" dirty="0">
              <a:solidFill>
                <a:srgbClr val="FFC000"/>
              </a:solidFill>
            </a:rPr>
            <a:t>: </a:t>
          </a:r>
          <a:r>
            <a:rPr lang="en-US" b="0" i="0" dirty="0"/>
            <a:t>A text file that stores the list of ports being monitored by the firewall.</a:t>
          </a:r>
          <a:endParaRPr lang="en-IL" dirty="0"/>
        </a:p>
      </dgm:t>
    </dgm:pt>
    <dgm:pt modelId="{7BC66009-EF82-9E4C-8ECA-A3024AACA19B}" type="parTrans" cxnId="{A75E1F65-5B6D-EC41-A71F-EAB1934BBC09}">
      <dgm:prSet/>
      <dgm:spPr/>
      <dgm:t>
        <a:bodyPr/>
        <a:lstStyle/>
        <a:p>
          <a:endParaRPr lang="en-US"/>
        </a:p>
      </dgm:t>
    </dgm:pt>
    <dgm:pt modelId="{248B1C43-1E5F-9E42-9EAB-FF8E3C1555AE}" type="sibTrans" cxnId="{A75E1F65-5B6D-EC41-A71F-EAB1934BBC09}">
      <dgm:prSet/>
      <dgm:spPr/>
      <dgm:t>
        <a:bodyPr/>
        <a:lstStyle/>
        <a:p>
          <a:endParaRPr lang="en-US"/>
        </a:p>
      </dgm:t>
    </dgm:pt>
    <dgm:pt modelId="{279F05F6-D7F7-FA4C-AFE8-97F745689381}">
      <dgm:prSet/>
      <dgm:spPr/>
      <dgm:t>
        <a:bodyPr/>
        <a:lstStyle/>
        <a:p>
          <a:pPr algn="l"/>
          <a:r>
            <a:rPr lang="en-US" b="1" i="0" dirty="0">
              <a:solidFill>
                <a:srgbClr val="FFC000"/>
              </a:solidFill>
            </a:rPr>
            <a:t>/etc/blacklist.txt</a:t>
          </a:r>
          <a:r>
            <a:rPr lang="en-US" b="0" i="0" dirty="0">
              <a:solidFill>
                <a:srgbClr val="FFC000"/>
              </a:solidFill>
            </a:rPr>
            <a:t>: </a:t>
          </a:r>
          <a:r>
            <a:rPr lang="en-US" b="0" i="0" dirty="0"/>
            <a:t>A text file that stores the list of blacklisted DNS entries.</a:t>
          </a:r>
          <a:endParaRPr lang="en-IL" dirty="0"/>
        </a:p>
      </dgm:t>
    </dgm:pt>
    <dgm:pt modelId="{82BA0134-EB48-DF4D-9F2E-C3E5072DC25A}" type="parTrans" cxnId="{B84539C8-DAC7-BF48-A7FD-27406DDC5596}">
      <dgm:prSet/>
      <dgm:spPr/>
      <dgm:t>
        <a:bodyPr/>
        <a:lstStyle/>
        <a:p>
          <a:endParaRPr lang="en-US"/>
        </a:p>
      </dgm:t>
    </dgm:pt>
    <dgm:pt modelId="{FA719933-AC8D-5441-9FC4-3E88701BD1FD}" type="sibTrans" cxnId="{B84539C8-DAC7-BF48-A7FD-27406DDC5596}">
      <dgm:prSet/>
      <dgm:spPr/>
      <dgm:t>
        <a:bodyPr/>
        <a:lstStyle/>
        <a:p>
          <a:endParaRPr lang="en-US"/>
        </a:p>
      </dgm:t>
    </dgm:pt>
    <dgm:pt modelId="{A9C9CE77-CA67-FD4C-84F6-5D347CBA00B1}">
      <dgm:prSet/>
      <dgm:spPr/>
      <dgm:t>
        <a:bodyPr/>
        <a:lstStyle/>
        <a:p>
          <a:pPr algn="l"/>
          <a:r>
            <a:rPr lang="en-US" b="1" i="0" dirty="0">
              <a:solidFill>
                <a:srgbClr val="FFC000"/>
              </a:solidFill>
            </a:rPr>
            <a:t>./blocker/DnsBlocker.c</a:t>
          </a:r>
          <a:r>
            <a:rPr lang="en-US" b="0" i="0" dirty="0">
              <a:solidFill>
                <a:srgbClr val="FFC000"/>
              </a:solidFill>
            </a:rPr>
            <a:t>: </a:t>
          </a:r>
          <a:r>
            <a:rPr lang="en-US" b="0" i="0" dirty="0"/>
            <a:t>Source file responsible for handling DNS blocking functionality.</a:t>
          </a:r>
          <a:endParaRPr lang="en-IL" dirty="0"/>
        </a:p>
      </dgm:t>
    </dgm:pt>
    <dgm:pt modelId="{48CB34EC-C56D-1145-B98C-4D269395E657}" type="parTrans" cxnId="{9F8C9A97-28B0-AA43-B425-9E732B40D6FA}">
      <dgm:prSet/>
      <dgm:spPr/>
      <dgm:t>
        <a:bodyPr/>
        <a:lstStyle/>
        <a:p>
          <a:endParaRPr lang="en-US"/>
        </a:p>
      </dgm:t>
    </dgm:pt>
    <dgm:pt modelId="{6495C63C-1712-2B46-B844-3B27E8D27D61}" type="sibTrans" cxnId="{9F8C9A97-28B0-AA43-B425-9E732B40D6FA}">
      <dgm:prSet/>
      <dgm:spPr/>
      <dgm:t>
        <a:bodyPr/>
        <a:lstStyle/>
        <a:p>
          <a:endParaRPr lang="en-US"/>
        </a:p>
      </dgm:t>
    </dgm:pt>
    <dgm:pt modelId="{B3989231-FDD2-F44D-A5FF-7FAC98041E2F}">
      <dgm:prSet/>
      <dgm:spPr/>
      <dgm:t>
        <a:bodyPr/>
        <a:lstStyle/>
        <a:p>
          <a:pPr algn="l"/>
          <a:r>
            <a:rPr lang="en-US" b="1" i="0" dirty="0">
              <a:solidFill>
                <a:srgbClr val="FFC000"/>
              </a:solidFill>
            </a:rPr>
            <a:t>./sniffer/PortSniffer.c</a:t>
          </a:r>
          <a:r>
            <a:rPr lang="en-US" b="0" i="0" dirty="0">
              <a:solidFill>
                <a:srgbClr val="FFC000"/>
              </a:solidFill>
            </a:rPr>
            <a:t>: </a:t>
          </a:r>
          <a:r>
            <a:rPr lang="en-US" b="0" i="0" dirty="0"/>
            <a:t>Source file responsible for port sniffing and network monitoring.</a:t>
          </a:r>
          <a:endParaRPr lang="en-IL" dirty="0"/>
        </a:p>
      </dgm:t>
    </dgm:pt>
    <dgm:pt modelId="{470F1D0A-A1F2-0542-A1F9-C14448277FBA}" type="parTrans" cxnId="{B7387ADF-230E-2F45-9506-295A3D1BA382}">
      <dgm:prSet/>
      <dgm:spPr/>
      <dgm:t>
        <a:bodyPr/>
        <a:lstStyle/>
        <a:p>
          <a:endParaRPr lang="en-US"/>
        </a:p>
      </dgm:t>
    </dgm:pt>
    <dgm:pt modelId="{1DA68881-B1CB-B24C-9DBB-7DA2506CE2A5}" type="sibTrans" cxnId="{B7387ADF-230E-2F45-9506-295A3D1BA382}">
      <dgm:prSet/>
      <dgm:spPr/>
      <dgm:t>
        <a:bodyPr/>
        <a:lstStyle/>
        <a:p>
          <a:endParaRPr lang="en-US"/>
        </a:p>
      </dgm:t>
    </dgm:pt>
    <dgm:pt modelId="{D9972731-8BD2-B64C-A0F2-17CE597E8431}" type="pres">
      <dgm:prSet presAssocID="{770F2C97-6CCD-7940-95D2-B0655532AAF4}" presName="linearFlow" presStyleCnt="0">
        <dgm:presLayoutVars>
          <dgm:dir/>
          <dgm:resizeHandles val="exact"/>
        </dgm:presLayoutVars>
      </dgm:prSet>
      <dgm:spPr/>
    </dgm:pt>
    <dgm:pt modelId="{DA426427-E567-C44E-A8DE-6B20951962DF}" type="pres">
      <dgm:prSet presAssocID="{A213E47D-FC46-D440-A20C-9E3A7A799037}" presName="composite" presStyleCnt="0"/>
      <dgm:spPr/>
    </dgm:pt>
    <dgm:pt modelId="{A05E71C9-2B1F-2C43-89E4-802FBEF8819B}" type="pres">
      <dgm:prSet presAssocID="{A213E47D-FC46-D440-A20C-9E3A7A799037}" presName="imgShp" presStyleLbl="fgImgPlace1" presStyleIdx="0" presStyleCnt="5"/>
      <dgm:spPr>
        <a:blipFill>
          <a:blip xmlns:r="http://schemas.openxmlformats.org/officeDocument/2006/relationships" r:embed="rId1">
            <a:extLst>
              <a:ext uri="{28A0092B-C50C-407E-A947-70E740481C1C}">
                <a14:useLocalDpi xmlns:a14="http://schemas.microsoft.com/office/drawing/2010/main" val="0"/>
              </a:ext>
            </a:extLst>
          </a:blip>
          <a:srcRect/>
          <a:stretch>
            <a:fillRect t="-5000" b="-5000"/>
          </a:stretch>
        </a:blipFill>
      </dgm:spPr>
    </dgm:pt>
    <dgm:pt modelId="{BDCBE9DD-381E-9B49-986C-72CECB4A1056}" type="pres">
      <dgm:prSet presAssocID="{A213E47D-FC46-D440-A20C-9E3A7A799037}" presName="txShp" presStyleLbl="node1" presStyleIdx="0" presStyleCnt="5">
        <dgm:presLayoutVars>
          <dgm:bulletEnabled val="1"/>
        </dgm:presLayoutVars>
      </dgm:prSet>
      <dgm:spPr/>
    </dgm:pt>
    <dgm:pt modelId="{D9DC9A99-59CF-2D47-AAE8-5E9ECA3BC3B8}" type="pres">
      <dgm:prSet presAssocID="{196A7847-88CF-2D44-8A9B-BF6ECA38D9DD}" presName="spacing" presStyleCnt="0"/>
      <dgm:spPr/>
    </dgm:pt>
    <dgm:pt modelId="{12189141-4A00-EF45-879E-C9DE31F35E2A}" type="pres">
      <dgm:prSet presAssocID="{E99151A4-67D9-D743-9FCB-43BDA66E98E8}" presName="composite" presStyleCnt="0"/>
      <dgm:spPr/>
    </dgm:pt>
    <dgm:pt modelId="{CBA64DDF-B25D-4541-BBB4-4583EB378D16}" type="pres">
      <dgm:prSet presAssocID="{E99151A4-67D9-D743-9FCB-43BDA66E98E8}" presName="imgShp" presStyleLbl="fgImgPlace1" presStyleIdx="1" presStyleCnt="5"/>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D5EF8D81-9133-4147-A967-562098BC8387}" type="pres">
      <dgm:prSet presAssocID="{E99151A4-67D9-D743-9FCB-43BDA66E98E8}" presName="txShp" presStyleLbl="node1" presStyleIdx="1" presStyleCnt="5">
        <dgm:presLayoutVars>
          <dgm:bulletEnabled val="1"/>
        </dgm:presLayoutVars>
      </dgm:prSet>
      <dgm:spPr/>
    </dgm:pt>
    <dgm:pt modelId="{7AD6B17E-8EC0-9645-88CE-8DFB23BF8336}" type="pres">
      <dgm:prSet presAssocID="{248B1C43-1E5F-9E42-9EAB-FF8E3C1555AE}" presName="spacing" presStyleCnt="0"/>
      <dgm:spPr/>
    </dgm:pt>
    <dgm:pt modelId="{81D7ED04-AD4A-D74D-9F63-0B5FE417292E}" type="pres">
      <dgm:prSet presAssocID="{279F05F6-D7F7-FA4C-AFE8-97F745689381}" presName="composite" presStyleCnt="0"/>
      <dgm:spPr/>
    </dgm:pt>
    <dgm:pt modelId="{4449F349-7AE1-1E4D-A905-B789AFC1352B}" type="pres">
      <dgm:prSet presAssocID="{279F05F6-D7F7-FA4C-AFE8-97F745689381}" presName="imgShp" presStyleLbl="fgImgPlace1" presStyleIdx="2" presStyleCnt="5"/>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0029BDD5-835F-A043-B354-DE131B2313A5}" type="pres">
      <dgm:prSet presAssocID="{279F05F6-D7F7-FA4C-AFE8-97F745689381}" presName="txShp" presStyleLbl="node1" presStyleIdx="2" presStyleCnt="5">
        <dgm:presLayoutVars>
          <dgm:bulletEnabled val="1"/>
        </dgm:presLayoutVars>
      </dgm:prSet>
      <dgm:spPr/>
    </dgm:pt>
    <dgm:pt modelId="{DD6C3026-2589-494B-9180-556C7A046434}" type="pres">
      <dgm:prSet presAssocID="{FA719933-AC8D-5441-9FC4-3E88701BD1FD}" presName="spacing" presStyleCnt="0"/>
      <dgm:spPr/>
    </dgm:pt>
    <dgm:pt modelId="{1546997A-07A4-DA44-9A4C-1349E957058E}" type="pres">
      <dgm:prSet presAssocID="{A9C9CE77-CA67-FD4C-84F6-5D347CBA00B1}" presName="composite" presStyleCnt="0"/>
      <dgm:spPr/>
    </dgm:pt>
    <dgm:pt modelId="{82B7110B-B73A-504F-B997-20D4099972FE}" type="pres">
      <dgm:prSet presAssocID="{A9C9CE77-CA67-FD4C-84F6-5D347CBA00B1}" presName="imgShp" presStyleLbl="fgImgPlace1" presStyleIdx="3" presStyleCnt="5"/>
      <dgm:spPr>
        <a:blipFill>
          <a:blip xmlns:r="http://schemas.openxmlformats.org/officeDocument/2006/relationships" r:embed="rId1">
            <a:extLst>
              <a:ext uri="{28A0092B-C50C-407E-A947-70E740481C1C}">
                <a14:useLocalDpi xmlns:a14="http://schemas.microsoft.com/office/drawing/2010/main" val="0"/>
              </a:ext>
            </a:extLst>
          </a:blip>
          <a:srcRect/>
          <a:stretch>
            <a:fillRect t="-5000" b="-5000"/>
          </a:stretch>
        </a:blipFill>
      </dgm:spPr>
    </dgm:pt>
    <dgm:pt modelId="{93D6DD14-4C38-234F-BF25-F6F5ADB18B73}" type="pres">
      <dgm:prSet presAssocID="{A9C9CE77-CA67-FD4C-84F6-5D347CBA00B1}" presName="txShp" presStyleLbl="node1" presStyleIdx="3" presStyleCnt="5">
        <dgm:presLayoutVars>
          <dgm:bulletEnabled val="1"/>
        </dgm:presLayoutVars>
      </dgm:prSet>
      <dgm:spPr/>
    </dgm:pt>
    <dgm:pt modelId="{E3BDB37C-165E-D243-A4C5-208AD2625E10}" type="pres">
      <dgm:prSet presAssocID="{6495C63C-1712-2B46-B844-3B27E8D27D61}" presName="spacing" presStyleCnt="0"/>
      <dgm:spPr/>
    </dgm:pt>
    <dgm:pt modelId="{9213B392-837D-AA4B-A849-B9D07680D97A}" type="pres">
      <dgm:prSet presAssocID="{B3989231-FDD2-F44D-A5FF-7FAC98041E2F}" presName="composite" presStyleCnt="0"/>
      <dgm:spPr/>
    </dgm:pt>
    <dgm:pt modelId="{F7D9C464-1D9A-5040-AAE6-419EBCEB775B}" type="pres">
      <dgm:prSet presAssocID="{B3989231-FDD2-F44D-A5FF-7FAC98041E2F}" presName="imgShp" presStyleLbl="fgImgPlace1" presStyleIdx="4" presStyleCnt="5"/>
      <dgm:spPr>
        <a:blipFill>
          <a:blip xmlns:r="http://schemas.openxmlformats.org/officeDocument/2006/relationships" r:embed="rId1">
            <a:extLst>
              <a:ext uri="{28A0092B-C50C-407E-A947-70E740481C1C}">
                <a14:useLocalDpi xmlns:a14="http://schemas.microsoft.com/office/drawing/2010/main" val="0"/>
              </a:ext>
            </a:extLst>
          </a:blip>
          <a:srcRect/>
          <a:stretch>
            <a:fillRect t="-5000" b="-5000"/>
          </a:stretch>
        </a:blipFill>
      </dgm:spPr>
    </dgm:pt>
    <dgm:pt modelId="{45FA5AD3-05D6-0A44-95BB-AE83DDB5DE56}" type="pres">
      <dgm:prSet presAssocID="{B3989231-FDD2-F44D-A5FF-7FAC98041E2F}" presName="txShp" presStyleLbl="node1" presStyleIdx="4" presStyleCnt="5">
        <dgm:presLayoutVars>
          <dgm:bulletEnabled val="1"/>
        </dgm:presLayoutVars>
      </dgm:prSet>
      <dgm:spPr/>
    </dgm:pt>
  </dgm:ptLst>
  <dgm:cxnLst>
    <dgm:cxn modelId="{E7690502-E17F-964D-BCC1-CF93CDDACE30}" type="presOf" srcId="{279F05F6-D7F7-FA4C-AFE8-97F745689381}" destId="{0029BDD5-835F-A043-B354-DE131B2313A5}" srcOrd="0" destOrd="0" presId="urn:microsoft.com/office/officeart/2005/8/layout/vList3"/>
    <dgm:cxn modelId="{89B0911B-B4D9-CC4B-8E53-A3B61D6B0DE6}" type="presOf" srcId="{A9C9CE77-CA67-FD4C-84F6-5D347CBA00B1}" destId="{93D6DD14-4C38-234F-BF25-F6F5ADB18B73}" srcOrd="0" destOrd="0" presId="urn:microsoft.com/office/officeart/2005/8/layout/vList3"/>
    <dgm:cxn modelId="{40C59C26-9A18-8A49-9FD5-24B9EFAF42F7}" type="presOf" srcId="{E99151A4-67D9-D743-9FCB-43BDA66E98E8}" destId="{D5EF8D81-9133-4147-A967-562098BC8387}" srcOrd="0" destOrd="0" presId="urn:microsoft.com/office/officeart/2005/8/layout/vList3"/>
    <dgm:cxn modelId="{A75E1F65-5B6D-EC41-A71F-EAB1934BBC09}" srcId="{770F2C97-6CCD-7940-95D2-B0655532AAF4}" destId="{E99151A4-67D9-D743-9FCB-43BDA66E98E8}" srcOrd="1" destOrd="0" parTransId="{7BC66009-EF82-9E4C-8ECA-A3024AACA19B}" sibTransId="{248B1C43-1E5F-9E42-9EAB-FF8E3C1555AE}"/>
    <dgm:cxn modelId="{718B7088-FC59-2748-8F2C-DC147760E3E0}" type="presOf" srcId="{A213E47D-FC46-D440-A20C-9E3A7A799037}" destId="{BDCBE9DD-381E-9B49-986C-72CECB4A1056}" srcOrd="0" destOrd="0" presId="urn:microsoft.com/office/officeart/2005/8/layout/vList3"/>
    <dgm:cxn modelId="{9F8C9A97-28B0-AA43-B425-9E732B40D6FA}" srcId="{770F2C97-6CCD-7940-95D2-B0655532AAF4}" destId="{A9C9CE77-CA67-FD4C-84F6-5D347CBA00B1}" srcOrd="3" destOrd="0" parTransId="{48CB34EC-C56D-1145-B98C-4D269395E657}" sibTransId="{6495C63C-1712-2B46-B844-3B27E8D27D61}"/>
    <dgm:cxn modelId="{4016C399-E4B2-CC49-BDA7-F340DFA2B806}" srcId="{770F2C97-6CCD-7940-95D2-B0655532AAF4}" destId="{A213E47D-FC46-D440-A20C-9E3A7A799037}" srcOrd="0" destOrd="0" parTransId="{FC29CDEB-54B2-8046-9D23-AF02FDD4518C}" sibTransId="{196A7847-88CF-2D44-8A9B-BF6ECA38D9DD}"/>
    <dgm:cxn modelId="{A035C4AD-11CC-204D-A881-9DB6ADEDBE2C}" type="presOf" srcId="{770F2C97-6CCD-7940-95D2-B0655532AAF4}" destId="{D9972731-8BD2-B64C-A0F2-17CE597E8431}" srcOrd="0" destOrd="0" presId="urn:microsoft.com/office/officeart/2005/8/layout/vList3"/>
    <dgm:cxn modelId="{B84539C8-DAC7-BF48-A7FD-27406DDC5596}" srcId="{770F2C97-6CCD-7940-95D2-B0655532AAF4}" destId="{279F05F6-D7F7-FA4C-AFE8-97F745689381}" srcOrd="2" destOrd="0" parTransId="{82BA0134-EB48-DF4D-9F2E-C3E5072DC25A}" sibTransId="{FA719933-AC8D-5441-9FC4-3E88701BD1FD}"/>
    <dgm:cxn modelId="{1EEF41CD-9C15-EF49-8764-2A813C77D4F3}" type="presOf" srcId="{B3989231-FDD2-F44D-A5FF-7FAC98041E2F}" destId="{45FA5AD3-05D6-0A44-95BB-AE83DDB5DE56}" srcOrd="0" destOrd="0" presId="urn:microsoft.com/office/officeart/2005/8/layout/vList3"/>
    <dgm:cxn modelId="{B7387ADF-230E-2F45-9506-295A3D1BA382}" srcId="{770F2C97-6CCD-7940-95D2-B0655532AAF4}" destId="{B3989231-FDD2-F44D-A5FF-7FAC98041E2F}" srcOrd="4" destOrd="0" parTransId="{470F1D0A-A1F2-0542-A1F9-C14448277FBA}" sibTransId="{1DA68881-B1CB-B24C-9DBB-7DA2506CE2A5}"/>
    <dgm:cxn modelId="{1D78D6A9-DD99-4D44-9AE6-1CAB1E2B8C62}" type="presParOf" srcId="{D9972731-8BD2-B64C-A0F2-17CE597E8431}" destId="{DA426427-E567-C44E-A8DE-6B20951962DF}" srcOrd="0" destOrd="0" presId="urn:microsoft.com/office/officeart/2005/8/layout/vList3"/>
    <dgm:cxn modelId="{8E9D12BC-B971-E24D-A7C2-D6999AB2FDDB}" type="presParOf" srcId="{DA426427-E567-C44E-A8DE-6B20951962DF}" destId="{A05E71C9-2B1F-2C43-89E4-802FBEF8819B}" srcOrd="0" destOrd="0" presId="urn:microsoft.com/office/officeart/2005/8/layout/vList3"/>
    <dgm:cxn modelId="{2D442EA2-78C8-A94D-BB3B-5FABE00CDEF9}" type="presParOf" srcId="{DA426427-E567-C44E-A8DE-6B20951962DF}" destId="{BDCBE9DD-381E-9B49-986C-72CECB4A1056}" srcOrd="1" destOrd="0" presId="urn:microsoft.com/office/officeart/2005/8/layout/vList3"/>
    <dgm:cxn modelId="{46E0F22F-446D-6648-BAB6-2A626CA5857A}" type="presParOf" srcId="{D9972731-8BD2-B64C-A0F2-17CE597E8431}" destId="{D9DC9A99-59CF-2D47-AAE8-5E9ECA3BC3B8}" srcOrd="1" destOrd="0" presId="urn:microsoft.com/office/officeart/2005/8/layout/vList3"/>
    <dgm:cxn modelId="{418AF87C-E246-AA41-86F5-90664ED7FF9A}" type="presParOf" srcId="{D9972731-8BD2-B64C-A0F2-17CE597E8431}" destId="{12189141-4A00-EF45-879E-C9DE31F35E2A}" srcOrd="2" destOrd="0" presId="urn:microsoft.com/office/officeart/2005/8/layout/vList3"/>
    <dgm:cxn modelId="{DB561791-ADD9-6E4D-9285-F99B173EB745}" type="presParOf" srcId="{12189141-4A00-EF45-879E-C9DE31F35E2A}" destId="{CBA64DDF-B25D-4541-BBB4-4583EB378D16}" srcOrd="0" destOrd="0" presId="urn:microsoft.com/office/officeart/2005/8/layout/vList3"/>
    <dgm:cxn modelId="{7D7FD372-E4AA-ED4F-A3BD-12271F3FEBEB}" type="presParOf" srcId="{12189141-4A00-EF45-879E-C9DE31F35E2A}" destId="{D5EF8D81-9133-4147-A967-562098BC8387}" srcOrd="1" destOrd="0" presId="urn:microsoft.com/office/officeart/2005/8/layout/vList3"/>
    <dgm:cxn modelId="{89DB7A2B-4C96-B14F-B40B-3913670B2851}" type="presParOf" srcId="{D9972731-8BD2-B64C-A0F2-17CE597E8431}" destId="{7AD6B17E-8EC0-9645-88CE-8DFB23BF8336}" srcOrd="3" destOrd="0" presId="urn:microsoft.com/office/officeart/2005/8/layout/vList3"/>
    <dgm:cxn modelId="{6522C36E-099C-EA48-BC94-53EF3157B0F8}" type="presParOf" srcId="{D9972731-8BD2-B64C-A0F2-17CE597E8431}" destId="{81D7ED04-AD4A-D74D-9F63-0B5FE417292E}" srcOrd="4" destOrd="0" presId="urn:microsoft.com/office/officeart/2005/8/layout/vList3"/>
    <dgm:cxn modelId="{3CEE0F5E-0F21-9945-BA0B-F46B71524397}" type="presParOf" srcId="{81D7ED04-AD4A-D74D-9F63-0B5FE417292E}" destId="{4449F349-7AE1-1E4D-A905-B789AFC1352B}" srcOrd="0" destOrd="0" presId="urn:microsoft.com/office/officeart/2005/8/layout/vList3"/>
    <dgm:cxn modelId="{3C1AF744-E8E6-8C4C-9912-E4E19F1B9719}" type="presParOf" srcId="{81D7ED04-AD4A-D74D-9F63-0B5FE417292E}" destId="{0029BDD5-835F-A043-B354-DE131B2313A5}" srcOrd="1" destOrd="0" presId="urn:microsoft.com/office/officeart/2005/8/layout/vList3"/>
    <dgm:cxn modelId="{5FA1D855-3DB5-F343-82F8-35DCF4F56904}" type="presParOf" srcId="{D9972731-8BD2-B64C-A0F2-17CE597E8431}" destId="{DD6C3026-2589-494B-9180-556C7A046434}" srcOrd="5" destOrd="0" presId="urn:microsoft.com/office/officeart/2005/8/layout/vList3"/>
    <dgm:cxn modelId="{5F90E2C7-55AB-FF4C-A4CC-C5CA1D00662C}" type="presParOf" srcId="{D9972731-8BD2-B64C-A0F2-17CE597E8431}" destId="{1546997A-07A4-DA44-9A4C-1349E957058E}" srcOrd="6" destOrd="0" presId="urn:microsoft.com/office/officeart/2005/8/layout/vList3"/>
    <dgm:cxn modelId="{A994B003-E64D-0640-9201-765ED94EF674}" type="presParOf" srcId="{1546997A-07A4-DA44-9A4C-1349E957058E}" destId="{82B7110B-B73A-504F-B997-20D4099972FE}" srcOrd="0" destOrd="0" presId="urn:microsoft.com/office/officeart/2005/8/layout/vList3"/>
    <dgm:cxn modelId="{6AD1F19E-DD2E-1D43-9825-89B7EAD4A12C}" type="presParOf" srcId="{1546997A-07A4-DA44-9A4C-1349E957058E}" destId="{93D6DD14-4C38-234F-BF25-F6F5ADB18B73}" srcOrd="1" destOrd="0" presId="urn:microsoft.com/office/officeart/2005/8/layout/vList3"/>
    <dgm:cxn modelId="{9A64AD21-68BE-AD41-98E8-12EE9A914545}" type="presParOf" srcId="{D9972731-8BD2-B64C-A0F2-17CE597E8431}" destId="{E3BDB37C-165E-D243-A4C5-208AD2625E10}" srcOrd="7" destOrd="0" presId="urn:microsoft.com/office/officeart/2005/8/layout/vList3"/>
    <dgm:cxn modelId="{7B7D1A6C-22F4-2A43-88C7-052B2B9ED820}" type="presParOf" srcId="{D9972731-8BD2-B64C-A0F2-17CE597E8431}" destId="{9213B392-837D-AA4B-A849-B9D07680D97A}" srcOrd="8" destOrd="0" presId="urn:microsoft.com/office/officeart/2005/8/layout/vList3"/>
    <dgm:cxn modelId="{5A4BFCE3-CBB8-154B-869A-F8DAD1A36B8A}" type="presParOf" srcId="{9213B392-837D-AA4B-A849-B9D07680D97A}" destId="{F7D9C464-1D9A-5040-AAE6-419EBCEB775B}" srcOrd="0" destOrd="0" presId="urn:microsoft.com/office/officeart/2005/8/layout/vList3"/>
    <dgm:cxn modelId="{DD12EB49-4376-3048-946C-CFD8F2654ACC}" type="presParOf" srcId="{9213B392-837D-AA4B-A849-B9D07680D97A}" destId="{45FA5AD3-05D6-0A44-95BB-AE83DDB5DE56}"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DC88D2-3D8E-4D43-82FC-D8206B32A624}">
      <dsp:nvSpPr>
        <dsp:cNvPr id="0" name=""/>
        <dsp:cNvSpPr/>
      </dsp:nvSpPr>
      <dsp:spPr>
        <a:xfrm>
          <a:off x="6198516" y="1766150"/>
          <a:ext cx="379315" cy="567685"/>
        </a:xfrm>
        <a:custGeom>
          <a:avLst/>
          <a:gdLst/>
          <a:ahLst/>
          <a:cxnLst/>
          <a:rect l="0" t="0" r="0" b="0"/>
          <a:pathLst>
            <a:path>
              <a:moveTo>
                <a:pt x="0" y="0"/>
              </a:moveTo>
              <a:lnTo>
                <a:pt x="0" y="567685"/>
              </a:lnTo>
              <a:lnTo>
                <a:pt x="379315" y="567685"/>
              </a:lnTo>
            </a:path>
          </a:pathLst>
        </a:cu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97827B1-CFB7-954B-8A16-BA4F2432D00C}">
      <dsp:nvSpPr>
        <dsp:cNvPr id="0" name=""/>
        <dsp:cNvSpPr/>
      </dsp:nvSpPr>
      <dsp:spPr>
        <a:xfrm>
          <a:off x="5074880" y="732357"/>
          <a:ext cx="1708976" cy="302116"/>
        </a:xfrm>
        <a:custGeom>
          <a:avLst/>
          <a:gdLst/>
          <a:ahLst/>
          <a:cxnLst/>
          <a:rect l="0" t="0" r="0" b="0"/>
          <a:pathLst>
            <a:path>
              <a:moveTo>
                <a:pt x="0" y="0"/>
              </a:moveTo>
              <a:lnTo>
                <a:pt x="0" y="148464"/>
              </a:lnTo>
              <a:lnTo>
                <a:pt x="1708976" y="148464"/>
              </a:lnTo>
              <a:lnTo>
                <a:pt x="1708976" y="302116"/>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6B0AB0D-1B08-C04C-812E-C3084489ACBD}">
      <dsp:nvSpPr>
        <dsp:cNvPr id="0" name=""/>
        <dsp:cNvSpPr/>
      </dsp:nvSpPr>
      <dsp:spPr>
        <a:xfrm>
          <a:off x="3051020" y="1766157"/>
          <a:ext cx="465360" cy="580497"/>
        </a:xfrm>
        <a:custGeom>
          <a:avLst/>
          <a:gdLst/>
          <a:ahLst/>
          <a:cxnLst/>
          <a:rect l="0" t="0" r="0" b="0"/>
          <a:pathLst>
            <a:path>
              <a:moveTo>
                <a:pt x="0" y="0"/>
              </a:moveTo>
              <a:lnTo>
                <a:pt x="0" y="580497"/>
              </a:lnTo>
              <a:lnTo>
                <a:pt x="465360" y="580497"/>
              </a:lnTo>
            </a:path>
          </a:pathLst>
        </a:cu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1ADD3D4-DD05-364C-B7F0-D9CA8C1B3682}">
      <dsp:nvSpPr>
        <dsp:cNvPr id="0" name=""/>
        <dsp:cNvSpPr/>
      </dsp:nvSpPr>
      <dsp:spPr>
        <a:xfrm>
          <a:off x="3636361" y="732357"/>
          <a:ext cx="1438519" cy="302123"/>
        </a:xfrm>
        <a:custGeom>
          <a:avLst/>
          <a:gdLst/>
          <a:ahLst/>
          <a:cxnLst/>
          <a:rect l="0" t="0" r="0" b="0"/>
          <a:pathLst>
            <a:path>
              <a:moveTo>
                <a:pt x="1438519" y="0"/>
              </a:moveTo>
              <a:lnTo>
                <a:pt x="1438519" y="148471"/>
              </a:lnTo>
              <a:lnTo>
                <a:pt x="0" y="148471"/>
              </a:lnTo>
              <a:lnTo>
                <a:pt x="0" y="302123"/>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AF6D70A-1F3F-9245-9D5E-5EA28655C0F4}">
      <dsp:nvSpPr>
        <dsp:cNvPr id="0" name=""/>
        <dsp:cNvSpPr/>
      </dsp:nvSpPr>
      <dsp:spPr>
        <a:xfrm>
          <a:off x="4343204" y="681"/>
          <a:ext cx="1463352" cy="731676"/>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client</a:t>
          </a:r>
          <a:endParaRPr lang="en-IL" sz="2000" kern="1200" dirty="0"/>
        </a:p>
      </dsp:txBody>
      <dsp:txXfrm>
        <a:off x="4343204" y="681"/>
        <a:ext cx="1463352" cy="731676"/>
      </dsp:txXfrm>
    </dsp:sp>
    <dsp:sp modelId="{AA1BBEBC-CE44-4C4D-B5BB-6DC11DAFED50}">
      <dsp:nvSpPr>
        <dsp:cNvPr id="0" name=""/>
        <dsp:cNvSpPr/>
      </dsp:nvSpPr>
      <dsp:spPr>
        <a:xfrm>
          <a:off x="2904685" y="1034481"/>
          <a:ext cx="1463352" cy="731676"/>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0" i="0" kern="1200" dirty="0"/>
            <a:t>Portlist</a:t>
          </a:r>
          <a:br>
            <a:rPr lang="en-US" sz="2000" b="0" i="0" kern="1200" dirty="0"/>
          </a:br>
          <a:r>
            <a:rPr lang="en-US" sz="2000" b="0" i="0" kern="1200" dirty="0"/>
            <a:t>(file)</a:t>
          </a:r>
          <a:endParaRPr lang="en-IL" sz="2000" b="0" kern="1200" dirty="0"/>
        </a:p>
      </dsp:txBody>
      <dsp:txXfrm>
        <a:off x="2904685" y="1034481"/>
        <a:ext cx="1463352" cy="731676"/>
      </dsp:txXfrm>
    </dsp:sp>
    <dsp:sp modelId="{8A620F29-1818-FF48-BE6F-B5EFC3DE6E43}">
      <dsp:nvSpPr>
        <dsp:cNvPr id="0" name=""/>
        <dsp:cNvSpPr/>
      </dsp:nvSpPr>
      <dsp:spPr>
        <a:xfrm>
          <a:off x="3516381" y="1980817"/>
          <a:ext cx="1463352" cy="731676"/>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t>Sniffer</a:t>
          </a:r>
          <a:endParaRPr lang="en-IL" sz="2000" kern="1200"/>
        </a:p>
      </dsp:txBody>
      <dsp:txXfrm>
        <a:off x="3516381" y="1980817"/>
        <a:ext cx="1463352" cy="731676"/>
      </dsp:txXfrm>
    </dsp:sp>
    <dsp:sp modelId="{E27E9FF0-45EB-4D41-8348-5DF6DA0923BE}">
      <dsp:nvSpPr>
        <dsp:cNvPr id="0" name=""/>
        <dsp:cNvSpPr/>
      </dsp:nvSpPr>
      <dsp:spPr>
        <a:xfrm>
          <a:off x="6052180" y="1034474"/>
          <a:ext cx="1463352" cy="731676"/>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0" i="0" kern="1200" dirty="0"/>
            <a:t>Blacklist (file)</a:t>
          </a:r>
          <a:endParaRPr lang="en-IL" sz="2000" b="0" kern="1200" dirty="0"/>
        </a:p>
      </dsp:txBody>
      <dsp:txXfrm>
        <a:off x="6052180" y="1034474"/>
        <a:ext cx="1463352" cy="731676"/>
      </dsp:txXfrm>
    </dsp:sp>
    <dsp:sp modelId="{87D6A500-710C-6F45-A074-E32BCFDA560A}">
      <dsp:nvSpPr>
        <dsp:cNvPr id="0" name=""/>
        <dsp:cNvSpPr/>
      </dsp:nvSpPr>
      <dsp:spPr>
        <a:xfrm>
          <a:off x="6577831" y="1967998"/>
          <a:ext cx="1463352" cy="731676"/>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Blocker</a:t>
          </a:r>
          <a:endParaRPr lang="en-IL" sz="2000" kern="1200" dirty="0"/>
        </a:p>
      </dsp:txBody>
      <dsp:txXfrm>
        <a:off x="6577831" y="1967998"/>
        <a:ext cx="1463352" cy="7316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CBE9DD-381E-9B49-986C-72CECB4A1056}">
      <dsp:nvSpPr>
        <dsp:cNvPr id="0" name=""/>
        <dsp:cNvSpPr/>
      </dsp:nvSpPr>
      <dsp:spPr>
        <a:xfrm rot="10800000">
          <a:off x="2203159" y="2085"/>
          <a:ext cx="8036606" cy="715606"/>
        </a:xfrm>
        <a:prstGeom prst="homePlat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5563" tIns="76200" rIns="142240" bIns="76200" numCol="1" spcCol="1270" anchor="ctr" anchorCtr="0">
          <a:noAutofit/>
        </a:bodyPr>
        <a:lstStyle/>
        <a:p>
          <a:pPr marL="0" lvl="0" indent="0" algn="l" defTabSz="889000">
            <a:lnSpc>
              <a:spcPct val="90000"/>
            </a:lnSpc>
            <a:spcBef>
              <a:spcPct val="0"/>
            </a:spcBef>
            <a:spcAft>
              <a:spcPct val="35000"/>
            </a:spcAft>
            <a:buNone/>
          </a:pPr>
          <a:r>
            <a:rPr lang="en-US" sz="2000" b="1" i="0" kern="1200" dirty="0">
              <a:solidFill>
                <a:srgbClr val="FFC000"/>
              </a:solidFill>
            </a:rPr>
            <a:t>./api_menu.c:</a:t>
          </a:r>
          <a:r>
            <a:rPr lang="en-US" sz="2000" b="0" i="0" kern="1200" dirty="0"/>
            <a:t> Main source file containing the CLI program logic.</a:t>
          </a:r>
          <a:endParaRPr lang="en-IL" sz="2000" kern="1200" dirty="0"/>
        </a:p>
      </dsp:txBody>
      <dsp:txXfrm rot="10800000">
        <a:off x="2382060" y="2085"/>
        <a:ext cx="7857705" cy="715606"/>
      </dsp:txXfrm>
    </dsp:sp>
    <dsp:sp modelId="{A05E71C9-2B1F-2C43-89E4-802FBEF8819B}">
      <dsp:nvSpPr>
        <dsp:cNvPr id="0" name=""/>
        <dsp:cNvSpPr/>
      </dsp:nvSpPr>
      <dsp:spPr>
        <a:xfrm>
          <a:off x="1845356" y="2085"/>
          <a:ext cx="715606" cy="715606"/>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5000" b="-5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5EF8D81-9133-4147-A967-562098BC8387}">
      <dsp:nvSpPr>
        <dsp:cNvPr id="0" name=""/>
        <dsp:cNvSpPr/>
      </dsp:nvSpPr>
      <dsp:spPr>
        <a:xfrm rot="10800000">
          <a:off x="2203159" y="909975"/>
          <a:ext cx="8036606" cy="715606"/>
        </a:xfrm>
        <a:prstGeom prst="homePlat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5563" tIns="76200" rIns="142240" bIns="76200" numCol="1" spcCol="1270" anchor="ctr" anchorCtr="0">
          <a:noAutofit/>
        </a:bodyPr>
        <a:lstStyle/>
        <a:p>
          <a:pPr marL="0" lvl="0" indent="0" algn="l" defTabSz="889000">
            <a:lnSpc>
              <a:spcPct val="90000"/>
            </a:lnSpc>
            <a:spcBef>
              <a:spcPct val="0"/>
            </a:spcBef>
            <a:spcAft>
              <a:spcPct val="35000"/>
            </a:spcAft>
            <a:buNone/>
          </a:pPr>
          <a:r>
            <a:rPr lang="en-US" sz="2000" b="1" i="0" kern="1200" dirty="0">
              <a:solidFill>
                <a:srgbClr val="FFC000"/>
              </a:solidFill>
            </a:rPr>
            <a:t>/etc/portlist.txt</a:t>
          </a:r>
          <a:r>
            <a:rPr lang="en-US" sz="2000" b="0" i="0" kern="1200" dirty="0">
              <a:solidFill>
                <a:srgbClr val="FFC000"/>
              </a:solidFill>
            </a:rPr>
            <a:t>: </a:t>
          </a:r>
          <a:r>
            <a:rPr lang="en-US" sz="2000" b="0" i="0" kern="1200" dirty="0"/>
            <a:t>A text file that stores the list of ports being monitored by the firewall.</a:t>
          </a:r>
          <a:endParaRPr lang="en-IL" sz="2000" kern="1200" dirty="0"/>
        </a:p>
      </dsp:txBody>
      <dsp:txXfrm rot="10800000">
        <a:off x="2382060" y="909975"/>
        <a:ext cx="7857705" cy="715606"/>
      </dsp:txXfrm>
    </dsp:sp>
    <dsp:sp modelId="{CBA64DDF-B25D-4541-BBB4-4583EB378D16}">
      <dsp:nvSpPr>
        <dsp:cNvPr id="0" name=""/>
        <dsp:cNvSpPr/>
      </dsp:nvSpPr>
      <dsp:spPr>
        <a:xfrm>
          <a:off x="1845356" y="909975"/>
          <a:ext cx="715606" cy="715606"/>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029BDD5-835F-A043-B354-DE131B2313A5}">
      <dsp:nvSpPr>
        <dsp:cNvPr id="0" name=""/>
        <dsp:cNvSpPr/>
      </dsp:nvSpPr>
      <dsp:spPr>
        <a:xfrm rot="10800000">
          <a:off x="2203159" y="1817865"/>
          <a:ext cx="8036606" cy="715606"/>
        </a:xfrm>
        <a:prstGeom prst="homePlat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5563" tIns="76200" rIns="142240" bIns="76200" numCol="1" spcCol="1270" anchor="ctr" anchorCtr="0">
          <a:noAutofit/>
        </a:bodyPr>
        <a:lstStyle/>
        <a:p>
          <a:pPr marL="0" lvl="0" indent="0" algn="l" defTabSz="889000">
            <a:lnSpc>
              <a:spcPct val="90000"/>
            </a:lnSpc>
            <a:spcBef>
              <a:spcPct val="0"/>
            </a:spcBef>
            <a:spcAft>
              <a:spcPct val="35000"/>
            </a:spcAft>
            <a:buNone/>
          </a:pPr>
          <a:r>
            <a:rPr lang="en-US" sz="2000" b="1" i="0" kern="1200" dirty="0">
              <a:solidFill>
                <a:srgbClr val="FFC000"/>
              </a:solidFill>
            </a:rPr>
            <a:t>/etc/blacklist.txt</a:t>
          </a:r>
          <a:r>
            <a:rPr lang="en-US" sz="2000" b="0" i="0" kern="1200" dirty="0">
              <a:solidFill>
                <a:srgbClr val="FFC000"/>
              </a:solidFill>
            </a:rPr>
            <a:t>: </a:t>
          </a:r>
          <a:r>
            <a:rPr lang="en-US" sz="2000" b="0" i="0" kern="1200" dirty="0"/>
            <a:t>A text file that stores the list of blacklisted DNS entries.</a:t>
          </a:r>
          <a:endParaRPr lang="en-IL" sz="2000" kern="1200" dirty="0"/>
        </a:p>
      </dsp:txBody>
      <dsp:txXfrm rot="10800000">
        <a:off x="2382060" y="1817865"/>
        <a:ext cx="7857705" cy="715606"/>
      </dsp:txXfrm>
    </dsp:sp>
    <dsp:sp modelId="{4449F349-7AE1-1E4D-A905-B789AFC1352B}">
      <dsp:nvSpPr>
        <dsp:cNvPr id="0" name=""/>
        <dsp:cNvSpPr/>
      </dsp:nvSpPr>
      <dsp:spPr>
        <a:xfrm>
          <a:off x="1845356" y="1817865"/>
          <a:ext cx="715606" cy="715606"/>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3D6DD14-4C38-234F-BF25-F6F5ADB18B73}">
      <dsp:nvSpPr>
        <dsp:cNvPr id="0" name=""/>
        <dsp:cNvSpPr/>
      </dsp:nvSpPr>
      <dsp:spPr>
        <a:xfrm rot="10800000">
          <a:off x="2203159" y="2725755"/>
          <a:ext cx="8036606" cy="715606"/>
        </a:xfrm>
        <a:prstGeom prst="homePlat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5563" tIns="76200" rIns="142240" bIns="76200" numCol="1" spcCol="1270" anchor="ctr" anchorCtr="0">
          <a:noAutofit/>
        </a:bodyPr>
        <a:lstStyle/>
        <a:p>
          <a:pPr marL="0" lvl="0" indent="0" algn="l" defTabSz="889000">
            <a:lnSpc>
              <a:spcPct val="90000"/>
            </a:lnSpc>
            <a:spcBef>
              <a:spcPct val="0"/>
            </a:spcBef>
            <a:spcAft>
              <a:spcPct val="35000"/>
            </a:spcAft>
            <a:buNone/>
          </a:pPr>
          <a:r>
            <a:rPr lang="en-US" sz="2000" b="1" i="0" kern="1200" dirty="0">
              <a:solidFill>
                <a:srgbClr val="FFC000"/>
              </a:solidFill>
            </a:rPr>
            <a:t>./blocker/DnsBlocker.c</a:t>
          </a:r>
          <a:r>
            <a:rPr lang="en-US" sz="2000" b="0" i="0" kern="1200" dirty="0">
              <a:solidFill>
                <a:srgbClr val="FFC000"/>
              </a:solidFill>
            </a:rPr>
            <a:t>: </a:t>
          </a:r>
          <a:r>
            <a:rPr lang="en-US" sz="2000" b="0" i="0" kern="1200" dirty="0"/>
            <a:t>Source file responsible for handling DNS blocking functionality.</a:t>
          </a:r>
          <a:endParaRPr lang="en-IL" sz="2000" kern="1200" dirty="0"/>
        </a:p>
      </dsp:txBody>
      <dsp:txXfrm rot="10800000">
        <a:off x="2382060" y="2725755"/>
        <a:ext cx="7857705" cy="715606"/>
      </dsp:txXfrm>
    </dsp:sp>
    <dsp:sp modelId="{82B7110B-B73A-504F-B997-20D4099972FE}">
      <dsp:nvSpPr>
        <dsp:cNvPr id="0" name=""/>
        <dsp:cNvSpPr/>
      </dsp:nvSpPr>
      <dsp:spPr>
        <a:xfrm>
          <a:off x="1845356" y="2725755"/>
          <a:ext cx="715606" cy="715606"/>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5000" b="-5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5FA5AD3-05D6-0A44-95BB-AE83DDB5DE56}">
      <dsp:nvSpPr>
        <dsp:cNvPr id="0" name=""/>
        <dsp:cNvSpPr/>
      </dsp:nvSpPr>
      <dsp:spPr>
        <a:xfrm rot="10800000">
          <a:off x="2203159" y="3633645"/>
          <a:ext cx="8036606" cy="715606"/>
        </a:xfrm>
        <a:prstGeom prst="homePlat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5563" tIns="76200" rIns="142240" bIns="76200" numCol="1" spcCol="1270" anchor="ctr" anchorCtr="0">
          <a:noAutofit/>
        </a:bodyPr>
        <a:lstStyle/>
        <a:p>
          <a:pPr marL="0" lvl="0" indent="0" algn="l" defTabSz="889000">
            <a:lnSpc>
              <a:spcPct val="90000"/>
            </a:lnSpc>
            <a:spcBef>
              <a:spcPct val="0"/>
            </a:spcBef>
            <a:spcAft>
              <a:spcPct val="35000"/>
            </a:spcAft>
            <a:buNone/>
          </a:pPr>
          <a:r>
            <a:rPr lang="en-US" sz="2000" b="1" i="0" kern="1200" dirty="0">
              <a:solidFill>
                <a:srgbClr val="FFC000"/>
              </a:solidFill>
            </a:rPr>
            <a:t>./sniffer/PortSniffer.c</a:t>
          </a:r>
          <a:r>
            <a:rPr lang="en-US" sz="2000" b="0" i="0" kern="1200" dirty="0">
              <a:solidFill>
                <a:srgbClr val="FFC000"/>
              </a:solidFill>
            </a:rPr>
            <a:t>: </a:t>
          </a:r>
          <a:r>
            <a:rPr lang="en-US" sz="2000" b="0" i="0" kern="1200" dirty="0"/>
            <a:t>Source file responsible for port sniffing and network monitoring.</a:t>
          </a:r>
          <a:endParaRPr lang="en-IL" sz="2000" kern="1200" dirty="0"/>
        </a:p>
      </dsp:txBody>
      <dsp:txXfrm rot="10800000">
        <a:off x="2382060" y="3633645"/>
        <a:ext cx="7857705" cy="715606"/>
      </dsp:txXfrm>
    </dsp:sp>
    <dsp:sp modelId="{F7D9C464-1D9A-5040-AAE6-419EBCEB775B}">
      <dsp:nvSpPr>
        <dsp:cNvPr id="0" name=""/>
        <dsp:cNvSpPr/>
      </dsp:nvSpPr>
      <dsp:spPr>
        <a:xfrm>
          <a:off x="1845356" y="3633645"/>
          <a:ext cx="715606" cy="715606"/>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5000" b="-5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9A819-83A5-0D82-A1E1-6BD3A8F6C1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B61D0E08-E913-06C9-D776-C9A3E9D160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3405ED39-EDD9-5A23-0160-FF6F0BC637F2}"/>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5" name="Footer Placeholder 4">
            <a:extLst>
              <a:ext uri="{FF2B5EF4-FFF2-40B4-BE49-F238E27FC236}">
                <a16:creationId xmlns:a16="http://schemas.microsoft.com/office/drawing/2014/main" id="{DC86DFD2-3F4E-1553-21B9-73144E6C21C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DF44695F-DE82-2BB0-5483-5B27DD281043}"/>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3226712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FC98B-5955-5CE1-E791-44BD5F9A75F5}"/>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73CA3761-622E-13D4-F860-EB8B92DDC4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465259F5-5DD7-6F17-1D15-B5F39D675BE4}"/>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5" name="Footer Placeholder 4">
            <a:extLst>
              <a:ext uri="{FF2B5EF4-FFF2-40B4-BE49-F238E27FC236}">
                <a16:creationId xmlns:a16="http://schemas.microsoft.com/office/drawing/2014/main" id="{88C703AE-5095-7F07-25F9-AC5FE08AF76F}"/>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99C16B0F-5A6C-A35E-0A67-92899CB3F77D}"/>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2554295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5F252B-D221-A65F-3C0C-A07227F91FE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D2F0E563-29EA-39B1-83BF-7E05BFD22A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2E5D62FE-E2A0-B5B1-28D0-5C0CD9A3F2C1}"/>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5" name="Footer Placeholder 4">
            <a:extLst>
              <a:ext uri="{FF2B5EF4-FFF2-40B4-BE49-F238E27FC236}">
                <a16:creationId xmlns:a16="http://schemas.microsoft.com/office/drawing/2014/main" id="{81C6E4DA-2B26-FEDD-52DD-B79F1276D25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91FACB04-CFD3-7433-0234-03C2F1ACE151}"/>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3964652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BF151-B62C-6139-41EB-A307B1B95766}"/>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3EA4566B-F074-1B05-8F0F-99FC1E2194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453CA0F-B63A-1E1B-B3AE-FC90DF9828E9}"/>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5" name="Footer Placeholder 4">
            <a:extLst>
              <a:ext uri="{FF2B5EF4-FFF2-40B4-BE49-F238E27FC236}">
                <a16:creationId xmlns:a16="http://schemas.microsoft.com/office/drawing/2014/main" id="{8DFB1687-D6C4-F563-4B35-7B0790618901}"/>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DCA3D04E-D7FF-9DB4-51AE-22DEEE803DF6}"/>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4164402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07416-E13B-C2EF-6A5D-1C626094D3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7C12B5D1-7E10-C945-379B-F444AC62152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C0F943-8FA1-59F0-0D34-ED508573FC5A}"/>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5" name="Footer Placeholder 4">
            <a:extLst>
              <a:ext uri="{FF2B5EF4-FFF2-40B4-BE49-F238E27FC236}">
                <a16:creationId xmlns:a16="http://schemas.microsoft.com/office/drawing/2014/main" id="{16622FD3-EB09-AD40-75A7-55150A73EA33}"/>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FDFF22E5-A086-49B4-0114-441FE989DE47}"/>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3476096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74585-FB79-0436-2462-C97A512E5E6D}"/>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80FAAC96-6D5F-7189-09D4-4C2DB712DF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BDB8E7E5-AF41-1266-3001-1E59646BE1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99F226E5-5505-95BF-5EB1-694AA2B9F20D}"/>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6" name="Footer Placeholder 5">
            <a:extLst>
              <a:ext uri="{FF2B5EF4-FFF2-40B4-BE49-F238E27FC236}">
                <a16:creationId xmlns:a16="http://schemas.microsoft.com/office/drawing/2014/main" id="{1D9833BF-0C71-6D32-A1F4-67018128AE9B}"/>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948FE717-BF76-21E1-6E9A-2D4A353F35DB}"/>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2711269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98EFF-C148-35EE-67A3-6F9517532587}"/>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2CD34CFD-8081-D2FF-DDD2-FD5E7563F3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7E897F-3EAA-7CDA-D4CA-0586332B7E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3F968F2E-3952-A672-8D15-042ED39F22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82762D-E749-12B0-E263-7DBFE2FA03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DFCCF445-EE41-4E2F-DBAB-1FCAFDF66134}"/>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8" name="Footer Placeholder 7">
            <a:extLst>
              <a:ext uri="{FF2B5EF4-FFF2-40B4-BE49-F238E27FC236}">
                <a16:creationId xmlns:a16="http://schemas.microsoft.com/office/drawing/2014/main" id="{7DC12796-DBDF-B711-BF8E-16AAF7281768}"/>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7AC0CD94-FB0B-FA04-B9E5-1FBD58AAD6A8}"/>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950075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B4D63-97FF-3629-DC36-314E34692653}"/>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C7DC20B2-9852-546C-234F-96A9E556DFD1}"/>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4" name="Footer Placeholder 3">
            <a:extLst>
              <a:ext uri="{FF2B5EF4-FFF2-40B4-BE49-F238E27FC236}">
                <a16:creationId xmlns:a16="http://schemas.microsoft.com/office/drawing/2014/main" id="{8579459D-BC99-E479-D6DB-9FC565099A35}"/>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15479E45-9F5D-A634-D63B-FF5B0E102AC1}"/>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273197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74F89-DC7C-4486-A4E0-A9F11B87258C}"/>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3" name="Footer Placeholder 2">
            <a:extLst>
              <a:ext uri="{FF2B5EF4-FFF2-40B4-BE49-F238E27FC236}">
                <a16:creationId xmlns:a16="http://schemas.microsoft.com/office/drawing/2014/main" id="{F788FB53-DFA1-A1DC-F602-42F2AAB71BCA}"/>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DDAF0B95-C5BB-3F99-1809-DAA09BB32CBA}"/>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1956334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F3B70-64CA-8805-90BE-690166605C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A37F9FC3-2A37-1032-8D83-1D57A6AB3E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9345BF3B-EC1C-3E63-67C2-F93F0E46AE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BB36F9-D8C7-7BC5-5691-25DE19FDFE17}"/>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6" name="Footer Placeholder 5">
            <a:extLst>
              <a:ext uri="{FF2B5EF4-FFF2-40B4-BE49-F238E27FC236}">
                <a16:creationId xmlns:a16="http://schemas.microsoft.com/office/drawing/2014/main" id="{8676C539-E585-A409-D1C7-698957241DCA}"/>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A668EAB8-6F6A-CBE2-4A98-9D006E259A8E}"/>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3579204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642F2-3B23-F4C6-5688-5A38A0AF4D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C23FF81C-430F-22B2-AD42-224C33C04C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41DC36E2-9F65-7099-A8C8-77D153595C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D2FA7F-C951-7B81-EB69-F9EA18613A80}"/>
              </a:ext>
            </a:extLst>
          </p:cNvPr>
          <p:cNvSpPr>
            <a:spLocks noGrp="1"/>
          </p:cNvSpPr>
          <p:nvPr>
            <p:ph type="dt" sz="half" idx="10"/>
          </p:nvPr>
        </p:nvSpPr>
        <p:spPr/>
        <p:txBody>
          <a:bodyPr/>
          <a:lstStyle/>
          <a:p>
            <a:fld id="{E417B82D-39A8-2748-923A-B1F1D202E801}" type="datetimeFigureOut">
              <a:rPr lang="en-IL" smtClean="0"/>
              <a:t>30/09/2024</a:t>
            </a:fld>
            <a:endParaRPr lang="en-IL"/>
          </a:p>
        </p:txBody>
      </p:sp>
      <p:sp>
        <p:nvSpPr>
          <p:cNvPr id="6" name="Footer Placeholder 5">
            <a:extLst>
              <a:ext uri="{FF2B5EF4-FFF2-40B4-BE49-F238E27FC236}">
                <a16:creationId xmlns:a16="http://schemas.microsoft.com/office/drawing/2014/main" id="{F0CDD7B9-FEB4-DD3D-6AE6-F12AF430A671}"/>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A0810835-94D8-0E58-9DF2-2F6ACD3238F3}"/>
              </a:ext>
            </a:extLst>
          </p:cNvPr>
          <p:cNvSpPr>
            <a:spLocks noGrp="1"/>
          </p:cNvSpPr>
          <p:nvPr>
            <p:ph type="sldNum" sz="quarter" idx="12"/>
          </p:nvPr>
        </p:nvSpPr>
        <p:spPr/>
        <p:txBody>
          <a:bodyPr/>
          <a:lstStyle/>
          <a:p>
            <a:fld id="{1809950A-B99F-CC40-8488-D93B7533516A}" type="slidenum">
              <a:rPr lang="en-IL" smtClean="0"/>
              <a:t>‹#›</a:t>
            </a:fld>
            <a:endParaRPr lang="en-IL"/>
          </a:p>
        </p:txBody>
      </p:sp>
    </p:spTree>
    <p:extLst>
      <p:ext uri="{BB962C8B-B14F-4D97-AF65-F5344CB8AC3E}">
        <p14:creationId xmlns:p14="http://schemas.microsoft.com/office/powerpoint/2010/main" val="514820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09CB67-D878-C8BA-300F-98BE4CF19C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3FB98807-0551-5D0B-0F63-D9F90280BD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87DAFF4C-BF24-B84A-C057-046F59ABBE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417B82D-39A8-2748-923A-B1F1D202E801}" type="datetimeFigureOut">
              <a:rPr lang="en-IL" smtClean="0"/>
              <a:t>30/09/2024</a:t>
            </a:fld>
            <a:endParaRPr lang="en-IL"/>
          </a:p>
        </p:txBody>
      </p:sp>
      <p:sp>
        <p:nvSpPr>
          <p:cNvPr id="5" name="Footer Placeholder 4">
            <a:extLst>
              <a:ext uri="{FF2B5EF4-FFF2-40B4-BE49-F238E27FC236}">
                <a16:creationId xmlns:a16="http://schemas.microsoft.com/office/drawing/2014/main" id="{B52A2FD3-2DFC-848F-42D1-874384A7EA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L"/>
          </a:p>
        </p:txBody>
      </p:sp>
      <p:sp>
        <p:nvSpPr>
          <p:cNvPr id="6" name="Slide Number Placeholder 5">
            <a:extLst>
              <a:ext uri="{FF2B5EF4-FFF2-40B4-BE49-F238E27FC236}">
                <a16:creationId xmlns:a16="http://schemas.microsoft.com/office/drawing/2014/main" id="{55AD2AF5-04E8-25F5-A553-5DE1451887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809950A-B99F-CC40-8488-D93B7533516A}" type="slidenum">
              <a:rPr lang="en-IL" smtClean="0"/>
              <a:t>‹#›</a:t>
            </a:fld>
            <a:endParaRPr lang="en-IL"/>
          </a:p>
        </p:txBody>
      </p:sp>
    </p:spTree>
    <p:extLst>
      <p:ext uri="{BB962C8B-B14F-4D97-AF65-F5344CB8AC3E}">
        <p14:creationId xmlns:p14="http://schemas.microsoft.com/office/powerpoint/2010/main" val="3385067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2.xml"/><Relationship Id="rId1" Type="http://schemas.openxmlformats.org/officeDocument/2006/relationships/video" Target="https://www.youtube.com/embed/V75fg1Xm3U4?feature=oembed"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23D93E-AD34-075F-5F93-FD4557501143}"/>
              </a:ext>
            </a:extLst>
          </p:cNvPr>
          <p:cNvSpPr>
            <a:spLocks noGrp="1"/>
          </p:cNvSpPr>
          <p:nvPr>
            <p:ph type="ctrTitle"/>
          </p:nvPr>
        </p:nvSpPr>
        <p:spPr>
          <a:xfrm>
            <a:off x="640080" y="325369"/>
            <a:ext cx="4368602" cy="1956841"/>
          </a:xfrm>
        </p:spPr>
        <p:txBody>
          <a:bodyPr vert="horz" lIns="91440" tIns="45720" rIns="91440" bIns="45720" rtlCol="0" anchor="b">
            <a:normAutofit/>
          </a:bodyPr>
          <a:lstStyle/>
          <a:p>
            <a:pPr algn="l"/>
            <a:r>
              <a:rPr lang="en-US" sz="5400" b="1" dirty="0">
                <a:effectLst/>
              </a:rPr>
              <a:t>Mini Firewall</a:t>
            </a:r>
            <a:endParaRPr lang="en-US" sz="5400" dirty="0"/>
          </a:p>
        </p:txBody>
      </p:sp>
      <p:sp>
        <p:nvSpPr>
          <p:cNvPr id="1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9341B93-67C2-04EF-A3DE-393D5E4D5472}"/>
              </a:ext>
            </a:extLst>
          </p:cNvPr>
          <p:cNvSpPr>
            <a:spLocks noGrp="1"/>
          </p:cNvSpPr>
          <p:nvPr>
            <p:ph type="subTitle" idx="1"/>
          </p:nvPr>
        </p:nvSpPr>
        <p:spPr>
          <a:xfrm>
            <a:off x="640080" y="2872899"/>
            <a:ext cx="4243589" cy="3550004"/>
          </a:xfrm>
        </p:spPr>
        <p:txBody>
          <a:bodyPr vert="horz" lIns="91440" tIns="45720" rIns="91440" bIns="45720" rtlCol="0">
            <a:normAutofit/>
          </a:bodyPr>
          <a:lstStyle/>
          <a:p>
            <a:pPr indent="-228600" algn="l">
              <a:buFont typeface="Arial" panose="020B0604020202020204" pitchFamily="34" charset="0"/>
              <a:buChar char="•"/>
            </a:pPr>
            <a:r>
              <a:rPr lang="en-US" sz="2000" dirty="0">
                <a:effectLst/>
              </a:rPr>
              <a:t>The Mini Firewall API is a simple command-line utility that allows users to manage a firewall's configuration by modifying port lists and DNS blacklists. The tool provides options to view, add, and remove entries from these lists, helping to control network access and traffic filtering</a:t>
            </a:r>
          </a:p>
        </p:txBody>
      </p:sp>
      <p:pic>
        <p:nvPicPr>
          <p:cNvPr id="5" name="Picture 4" descr="A cartoon of a brick book on fire&#10;&#10;Description automatically generated">
            <a:extLst>
              <a:ext uri="{FF2B5EF4-FFF2-40B4-BE49-F238E27FC236}">
                <a16:creationId xmlns:a16="http://schemas.microsoft.com/office/drawing/2014/main" id="{9BA6A91B-9297-6682-2032-CE2FEF4D6519}"/>
              </a:ext>
            </a:extLst>
          </p:cNvPr>
          <p:cNvPicPr>
            <a:picLocks noChangeAspect="1"/>
          </p:cNvPicPr>
          <p:nvPr/>
        </p:nvPicPr>
        <p:blipFill>
          <a:blip r:embed="rId2"/>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627224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5D0F1C4-5294-DDBD-E7DE-CA090FF43271}"/>
              </a:ext>
            </a:extLst>
          </p:cNvPr>
          <p:cNvPicPr>
            <a:picLocks noChangeAspect="1"/>
          </p:cNvPicPr>
          <p:nvPr/>
        </p:nvPicPr>
        <p:blipFill>
          <a:blip r:embed="rId2"/>
          <a:stretch>
            <a:fillRect/>
          </a:stretch>
        </p:blipFill>
        <p:spPr>
          <a:xfrm>
            <a:off x="-1338500" y="-546264"/>
            <a:ext cx="16125441" cy="8170223"/>
          </a:xfrm>
          <a:prstGeom prst="rect">
            <a:avLst/>
          </a:prstGeom>
        </p:spPr>
      </p:pic>
      <p:pic>
        <p:nvPicPr>
          <p:cNvPr id="5" name="Content Placeholder 4" descr="A cartoon of a computer&#10;&#10;Description automatically generated">
            <a:extLst>
              <a:ext uri="{FF2B5EF4-FFF2-40B4-BE49-F238E27FC236}">
                <a16:creationId xmlns:a16="http://schemas.microsoft.com/office/drawing/2014/main" id="{98C2C646-11CD-9FC4-E670-E2AB2595BFC6}"/>
              </a:ext>
            </a:extLst>
          </p:cNvPr>
          <p:cNvPicPr>
            <a:picLocks noGrp="1" noChangeAspect="1"/>
          </p:cNvPicPr>
          <p:nvPr>
            <p:ph idx="1"/>
          </p:nvPr>
        </p:nvPicPr>
        <p:blipFill>
          <a:blip r:embed="rId3"/>
          <a:stretch>
            <a:fillRect/>
          </a:stretch>
        </p:blipFill>
        <p:spPr>
          <a:xfrm>
            <a:off x="3295769" y="592747"/>
            <a:ext cx="5600462" cy="5600462"/>
          </a:xfrm>
        </p:spPr>
      </p:pic>
      <p:sp>
        <p:nvSpPr>
          <p:cNvPr id="6" name="TextBox 5">
            <a:extLst>
              <a:ext uri="{FF2B5EF4-FFF2-40B4-BE49-F238E27FC236}">
                <a16:creationId xmlns:a16="http://schemas.microsoft.com/office/drawing/2014/main" id="{E4F05673-E12C-107B-E5B1-42DFC38A2109}"/>
              </a:ext>
            </a:extLst>
          </p:cNvPr>
          <p:cNvSpPr txBox="1"/>
          <p:nvPr/>
        </p:nvSpPr>
        <p:spPr>
          <a:xfrm>
            <a:off x="1389413" y="1555667"/>
            <a:ext cx="4013860" cy="369332"/>
          </a:xfrm>
          <a:prstGeom prst="rect">
            <a:avLst/>
          </a:prstGeom>
          <a:noFill/>
        </p:spPr>
        <p:txBody>
          <a:bodyPr wrap="square" rtlCol="0">
            <a:spAutoFit/>
          </a:bodyPr>
          <a:lstStyle/>
          <a:p>
            <a:endParaRPr lang="en-IL" dirty="0"/>
          </a:p>
        </p:txBody>
      </p:sp>
      <p:sp>
        <p:nvSpPr>
          <p:cNvPr id="7" name="Content Placeholder 2">
            <a:extLst>
              <a:ext uri="{FF2B5EF4-FFF2-40B4-BE49-F238E27FC236}">
                <a16:creationId xmlns:a16="http://schemas.microsoft.com/office/drawing/2014/main" id="{38751D09-46F7-9DF0-7A40-FCC2F92A512D}"/>
              </a:ext>
            </a:extLst>
          </p:cNvPr>
          <p:cNvSpPr txBox="1">
            <a:spLocks/>
          </p:cNvSpPr>
          <p:nvPr/>
        </p:nvSpPr>
        <p:spPr>
          <a:xfrm>
            <a:off x="838200" y="664791"/>
            <a:ext cx="10515600"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IL" sz="5400" b="1" dirty="0"/>
              <a:t>Thank You For Your Time</a:t>
            </a:r>
          </a:p>
        </p:txBody>
      </p:sp>
    </p:spTree>
    <p:extLst>
      <p:ext uri="{BB962C8B-B14F-4D97-AF65-F5344CB8AC3E}">
        <p14:creationId xmlns:p14="http://schemas.microsoft.com/office/powerpoint/2010/main" val="213477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464A7F-7804-ED6C-EF32-A237F2D92044}"/>
              </a:ext>
            </a:extLst>
          </p:cNvPr>
          <p:cNvSpPr>
            <a:spLocks noGrp="1"/>
          </p:cNvSpPr>
          <p:nvPr>
            <p:ph type="title"/>
          </p:nvPr>
        </p:nvSpPr>
        <p:spPr>
          <a:xfrm>
            <a:off x="640080" y="325369"/>
            <a:ext cx="4368602" cy="1956841"/>
          </a:xfrm>
        </p:spPr>
        <p:txBody>
          <a:bodyPr anchor="b">
            <a:normAutofit/>
          </a:bodyPr>
          <a:lstStyle/>
          <a:p>
            <a:r>
              <a:rPr lang="en-US" sz="4600" b="1" i="0" u="none" strike="noStrike">
                <a:effectLst/>
              </a:rPr>
              <a:t>What is a Kernel Module?</a:t>
            </a:r>
            <a:endParaRPr lang="en-IL" sz="46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646D94C-C6FA-8CD7-CE59-1DDAB969C117}"/>
              </a:ext>
            </a:extLst>
          </p:cNvPr>
          <p:cNvSpPr>
            <a:spLocks noGrp="1"/>
          </p:cNvSpPr>
          <p:nvPr>
            <p:ph idx="1"/>
          </p:nvPr>
        </p:nvSpPr>
        <p:spPr>
          <a:xfrm>
            <a:off x="640080" y="2872899"/>
            <a:ext cx="4243589" cy="3320668"/>
          </a:xfrm>
        </p:spPr>
        <p:txBody>
          <a:bodyPr>
            <a:normAutofit/>
          </a:bodyPr>
          <a:lstStyle/>
          <a:p>
            <a:r>
              <a:rPr lang="en-US" sz="2200" b="0" i="0" u="none" strike="noStrike">
                <a:effectLst/>
                <a:latin typeface="Candara" panose="020E0502030303020204" pitchFamily="34" charset="0"/>
                <a:ea typeface="Annai MN" pitchFamily="2" charset="77"/>
                <a:cs typeface="Annai MN" pitchFamily="2" charset="77"/>
              </a:rPr>
              <a:t>Imagine your computer’s operating system as a big control room, and the </a:t>
            </a:r>
            <a:r>
              <a:rPr lang="en-US" sz="2200" b="1" i="0" u="none" strike="noStrike">
                <a:effectLst/>
                <a:latin typeface="Candara" panose="020E0502030303020204" pitchFamily="34" charset="0"/>
                <a:ea typeface="Annai MN" pitchFamily="2" charset="77"/>
                <a:cs typeface="Annai MN" pitchFamily="2" charset="77"/>
              </a:rPr>
              <a:t>kernel</a:t>
            </a:r>
            <a:r>
              <a:rPr lang="en-US" sz="2200" b="0" i="0" u="none" strike="noStrike">
                <a:effectLst/>
                <a:latin typeface="Candara" panose="020E0502030303020204" pitchFamily="34" charset="0"/>
                <a:ea typeface="Annai MN" pitchFamily="2" charset="77"/>
                <a:cs typeface="Annai MN" pitchFamily="2" charset="77"/>
              </a:rPr>
              <a:t> is the main control system running everything. It manages all the important tasks that let your computer work, like interacting with hardware (e.g., your keyboard, mouse, or network) and running programs.</a:t>
            </a:r>
          </a:p>
          <a:p>
            <a:endParaRPr lang="en-IL" sz="2200">
              <a:latin typeface="Candara" panose="020E0502030303020204" pitchFamily="34" charset="0"/>
              <a:ea typeface="Annai MN" pitchFamily="2" charset="77"/>
              <a:cs typeface="Annai MN" pitchFamily="2" charset="77"/>
            </a:endParaRPr>
          </a:p>
        </p:txBody>
      </p:sp>
      <p:pic>
        <p:nvPicPr>
          <p:cNvPr id="5" name="Picture 4" descr="A cartoon of a green virus on a round table with many different objects around it&#10;&#10;Description automatically generated">
            <a:extLst>
              <a:ext uri="{FF2B5EF4-FFF2-40B4-BE49-F238E27FC236}">
                <a16:creationId xmlns:a16="http://schemas.microsoft.com/office/drawing/2014/main" id="{797529D8-4A24-5B71-DECD-3941E4CA8A5B}"/>
              </a:ext>
            </a:extLst>
          </p:cNvPr>
          <p:cNvPicPr>
            <a:picLocks noChangeAspect="1"/>
          </p:cNvPicPr>
          <p:nvPr/>
        </p:nvPicPr>
        <p:blipFill>
          <a:blip r:embed="rId2"/>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0874609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64A7F-7804-ED6C-EF32-A237F2D92044}"/>
              </a:ext>
            </a:extLst>
          </p:cNvPr>
          <p:cNvSpPr>
            <a:spLocks noGrp="1"/>
          </p:cNvSpPr>
          <p:nvPr>
            <p:ph type="title"/>
          </p:nvPr>
        </p:nvSpPr>
        <p:spPr/>
        <p:txBody>
          <a:bodyPr/>
          <a:lstStyle/>
          <a:p>
            <a:pPr algn="l"/>
            <a:r>
              <a:rPr lang="en-US" b="1" i="0" u="none" strike="noStrike" dirty="0">
                <a:solidFill>
                  <a:srgbClr val="000000"/>
                </a:solidFill>
                <a:effectLst/>
              </a:rPr>
              <a:t>What Does Our Kernel Module Do?</a:t>
            </a:r>
          </a:p>
        </p:txBody>
      </p:sp>
      <p:sp>
        <p:nvSpPr>
          <p:cNvPr id="4" name="Content Placeholder 2">
            <a:extLst>
              <a:ext uri="{FF2B5EF4-FFF2-40B4-BE49-F238E27FC236}">
                <a16:creationId xmlns:a16="http://schemas.microsoft.com/office/drawing/2014/main" id="{333D0D78-FBBE-B88D-8C33-1AE6A983A6C6}"/>
              </a:ext>
            </a:extLst>
          </p:cNvPr>
          <p:cNvSpPr txBox="1">
            <a:spLocks/>
          </p:cNvSpPr>
          <p:nvPr/>
        </p:nvSpPr>
        <p:spPr>
          <a:xfrm>
            <a:off x="838200" y="1847398"/>
            <a:ext cx="10515600"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400" b="0" i="0" u="none" strike="noStrike" dirty="0">
                <a:solidFill>
                  <a:srgbClr val="000000"/>
                </a:solidFill>
                <a:effectLst/>
              </a:rPr>
              <a:t>Our kernel module acts like a security guard for your computer’s internet connection. It monitors the data flowing in and out of your computer, focusing on specific areas like </a:t>
            </a:r>
            <a:r>
              <a:rPr lang="en-US" sz="2400" b="1" i="0" u="none" strike="noStrike" dirty="0">
                <a:solidFill>
                  <a:srgbClr val="000000"/>
                </a:solidFill>
                <a:effectLst/>
              </a:rPr>
              <a:t>ports</a:t>
            </a:r>
            <a:r>
              <a:rPr lang="en-US" sz="2400" b="0" i="0" u="none" strike="noStrike" dirty="0">
                <a:solidFill>
                  <a:srgbClr val="000000"/>
                </a:solidFill>
                <a:effectLst/>
              </a:rPr>
              <a:t> (which are like entry and exit points for information) and </a:t>
            </a:r>
            <a:r>
              <a:rPr lang="en-US" sz="2400" b="1" i="0" u="none" strike="noStrike" dirty="0">
                <a:solidFill>
                  <a:srgbClr val="000000"/>
                </a:solidFill>
                <a:effectLst/>
              </a:rPr>
              <a:t>websites</a:t>
            </a:r>
            <a:r>
              <a:rPr lang="en-US" sz="2400" b="0" i="0" u="none" strike="noStrike" dirty="0">
                <a:solidFill>
                  <a:srgbClr val="000000"/>
                </a:solidFill>
                <a:effectLst/>
              </a:rPr>
              <a:t>.</a:t>
            </a:r>
          </a:p>
        </p:txBody>
      </p:sp>
      <p:pic>
        <p:nvPicPr>
          <p:cNvPr id="6" name="Picture 5">
            <a:extLst>
              <a:ext uri="{FF2B5EF4-FFF2-40B4-BE49-F238E27FC236}">
                <a16:creationId xmlns:a16="http://schemas.microsoft.com/office/drawing/2014/main" id="{88666E68-1081-8D8F-0044-F74EC8EAE92F}"/>
              </a:ext>
            </a:extLst>
          </p:cNvPr>
          <p:cNvPicPr>
            <a:picLocks noChangeAspect="1"/>
          </p:cNvPicPr>
          <p:nvPr/>
        </p:nvPicPr>
        <p:blipFill>
          <a:blip r:embed="rId2"/>
          <a:stretch>
            <a:fillRect/>
          </a:stretch>
        </p:blipFill>
        <p:spPr>
          <a:xfrm>
            <a:off x="8343901" y="3188837"/>
            <a:ext cx="3009899" cy="3009899"/>
          </a:xfrm>
          <a:prstGeom prst="rect">
            <a:avLst/>
          </a:prstGeom>
        </p:spPr>
      </p:pic>
    </p:spTree>
    <p:extLst>
      <p:ext uri="{BB962C8B-B14F-4D97-AF65-F5344CB8AC3E}">
        <p14:creationId xmlns:p14="http://schemas.microsoft.com/office/powerpoint/2010/main" val="373486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64A7F-7804-ED6C-EF32-A237F2D92044}"/>
              </a:ext>
            </a:extLst>
          </p:cNvPr>
          <p:cNvSpPr>
            <a:spLocks noGrp="1"/>
          </p:cNvSpPr>
          <p:nvPr>
            <p:ph type="title"/>
          </p:nvPr>
        </p:nvSpPr>
        <p:spPr/>
        <p:txBody>
          <a:bodyPr/>
          <a:lstStyle/>
          <a:p>
            <a:pPr algn="l"/>
            <a:r>
              <a:rPr lang="en-US" b="1" i="0" u="none" strike="noStrike" dirty="0">
                <a:solidFill>
                  <a:srgbClr val="000000"/>
                </a:solidFill>
                <a:effectLst/>
              </a:rPr>
              <a:t>What Does Our Kernel Module Do?</a:t>
            </a:r>
          </a:p>
        </p:txBody>
      </p:sp>
      <p:sp>
        <p:nvSpPr>
          <p:cNvPr id="3" name="Content Placeholder 2">
            <a:extLst>
              <a:ext uri="{FF2B5EF4-FFF2-40B4-BE49-F238E27FC236}">
                <a16:creationId xmlns:a16="http://schemas.microsoft.com/office/drawing/2014/main" id="{F5B31AEE-236C-9A53-B217-AFB0A3275237}"/>
              </a:ext>
            </a:extLst>
          </p:cNvPr>
          <p:cNvSpPr txBox="1">
            <a:spLocks/>
          </p:cNvSpPr>
          <p:nvPr/>
        </p:nvSpPr>
        <p:spPr>
          <a:xfrm>
            <a:off x="838200" y="1847398"/>
            <a:ext cx="10515600"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400" b="0" i="0" u="none" strike="noStrike" dirty="0">
                <a:solidFill>
                  <a:srgbClr val="000000"/>
                </a:solidFill>
                <a:effectLst/>
              </a:rPr>
              <a:t>Our kernel module acts like a security guard for your computer’s internet connection. It monitors the data flowing in and out of your computer, focusing on specific areas like </a:t>
            </a:r>
            <a:r>
              <a:rPr lang="en-US" sz="2400" b="1" i="0" u="none" strike="noStrike" dirty="0">
                <a:solidFill>
                  <a:srgbClr val="000000"/>
                </a:solidFill>
                <a:effectLst/>
              </a:rPr>
              <a:t>ports</a:t>
            </a:r>
            <a:r>
              <a:rPr lang="en-US" sz="2400" b="0" i="0" u="none" strike="noStrike" dirty="0">
                <a:solidFill>
                  <a:srgbClr val="000000"/>
                </a:solidFill>
                <a:effectLst/>
              </a:rPr>
              <a:t> (which are like entry and exit points for information) and </a:t>
            </a:r>
            <a:r>
              <a:rPr lang="en-US" sz="2400" b="1" i="0" u="none" strike="noStrike" dirty="0">
                <a:solidFill>
                  <a:srgbClr val="000000"/>
                </a:solidFill>
                <a:effectLst/>
              </a:rPr>
              <a:t>websites</a:t>
            </a:r>
            <a:r>
              <a:rPr lang="en-US" sz="2400" b="0" i="0" u="none" strike="noStrike" dirty="0">
                <a:solidFill>
                  <a:srgbClr val="000000"/>
                </a:solidFill>
                <a:effectLst/>
              </a:rPr>
              <a:t>.</a:t>
            </a:r>
          </a:p>
          <a:p>
            <a:pPr algn="l"/>
            <a:r>
              <a:rPr lang="en-US" sz="2400" b="0" i="0" u="none" strike="noStrike" dirty="0">
                <a:solidFill>
                  <a:srgbClr val="000000"/>
                </a:solidFill>
                <a:effectLst/>
              </a:rPr>
              <a:t>For example, if there’s a list of websites that we don’t want people to visit (like unsafe or inappropriate sites), the kernel module can check every request to visit those sites and </a:t>
            </a:r>
            <a:r>
              <a:rPr lang="en-US" sz="2400" b="1" i="0" u="none" strike="noStrike" dirty="0">
                <a:solidFill>
                  <a:srgbClr val="000000"/>
                </a:solidFill>
                <a:effectLst/>
              </a:rPr>
              <a:t>block access</a:t>
            </a:r>
            <a:r>
              <a:rPr lang="en-US" sz="2400" b="0" i="0" u="none" strike="noStrike" dirty="0">
                <a:solidFill>
                  <a:srgbClr val="000000"/>
                </a:solidFill>
                <a:effectLst/>
              </a:rPr>
              <a:t> if necessary. Similarly, if we only want to monitor certain types of internet traffic (like the kind used for browsing or specific applications), it keeps an eye on that traffic to ensure everything is safe and functioning as intended.</a:t>
            </a:r>
          </a:p>
        </p:txBody>
      </p:sp>
    </p:spTree>
    <p:extLst>
      <p:ext uri="{BB962C8B-B14F-4D97-AF65-F5344CB8AC3E}">
        <p14:creationId xmlns:p14="http://schemas.microsoft.com/office/powerpoint/2010/main" val="581815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75EC2-7784-7DE9-DB3D-B767BE55F451}"/>
              </a:ext>
            </a:extLst>
          </p:cNvPr>
          <p:cNvSpPr>
            <a:spLocks noGrp="1"/>
          </p:cNvSpPr>
          <p:nvPr>
            <p:ph type="title"/>
          </p:nvPr>
        </p:nvSpPr>
        <p:spPr/>
        <p:txBody>
          <a:bodyPr/>
          <a:lstStyle/>
          <a:p>
            <a:r>
              <a:rPr lang="en-US" b="1" dirty="0"/>
              <a:t>C</a:t>
            </a:r>
            <a:r>
              <a:rPr lang="en-US" sz="4400" b="1" dirty="0"/>
              <a:t>lient</a:t>
            </a:r>
            <a:r>
              <a:rPr lang="en-US" b="1" i="0" u="none" strike="noStrike" dirty="0">
                <a:effectLst/>
                <a:latin typeface="-apple-system"/>
              </a:rPr>
              <a:t> Features</a:t>
            </a:r>
            <a:endParaRPr lang="en-IL" dirty="0"/>
          </a:p>
        </p:txBody>
      </p:sp>
      <p:sp>
        <p:nvSpPr>
          <p:cNvPr id="3" name="Content Placeholder 2">
            <a:extLst>
              <a:ext uri="{FF2B5EF4-FFF2-40B4-BE49-F238E27FC236}">
                <a16:creationId xmlns:a16="http://schemas.microsoft.com/office/drawing/2014/main" id="{E86EF88B-FD98-9E96-1F8B-9E13C7055E52}"/>
              </a:ext>
            </a:extLst>
          </p:cNvPr>
          <p:cNvSpPr>
            <a:spLocks noGrp="1"/>
          </p:cNvSpPr>
          <p:nvPr>
            <p:ph idx="1"/>
          </p:nvPr>
        </p:nvSpPr>
        <p:spPr/>
        <p:txBody>
          <a:bodyPr/>
          <a:lstStyle/>
          <a:p>
            <a:pPr algn="l">
              <a:buFont typeface="Arial" panose="020B0604020202020204" pitchFamily="34" charset="0"/>
              <a:buChar char="•"/>
            </a:pPr>
            <a:r>
              <a:rPr lang="en-US" b="1" i="0" u="none" strike="noStrike" dirty="0">
                <a:effectLst/>
              </a:rPr>
              <a:t>Sniffing Configuration Tools</a:t>
            </a:r>
            <a:r>
              <a:rPr lang="en-US" b="0" i="0" u="none" strike="noStrike" dirty="0">
                <a:effectLst/>
              </a:rPr>
              <a:t>:</a:t>
            </a:r>
          </a:p>
          <a:p>
            <a:pPr marL="742950" lvl="1" indent="-285750" algn="l">
              <a:buFont typeface="Arial" panose="020B0604020202020204" pitchFamily="34" charset="0"/>
              <a:buChar char="•"/>
            </a:pPr>
            <a:r>
              <a:rPr lang="en-US" b="0" i="0" u="none" strike="noStrike" dirty="0">
                <a:effectLst/>
              </a:rPr>
              <a:t>View, add, or remove port entries from a port list (portlist.txt).</a:t>
            </a:r>
          </a:p>
          <a:p>
            <a:pPr marL="742950" lvl="1" indent="-285750" algn="l">
              <a:buFont typeface="Arial" panose="020B0604020202020204" pitchFamily="34" charset="0"/>
              <a:buChar char="•"/>
            </a:pPr>
            <a:r>
              <a:rPr lang="en-US" b="0" i="0" u="none" strike="noStrike" dirty="0">
                <a:effectLst/>
              </a:rPr>
              <a:t>These ports are monitored by the firewall for network activity.</a:t>
            </a:r>
          </a:p>
          <a:p>
            <a:pPr algn="l">
              <a:buFont typeface="Arial" panose="020B0604020202020204" pitchFamily="34" charset="0"/>
              <a:buChar char="•"/>
            </a:pPr>
            <a:r>
              <a:rPr lang="en-US" b="1" i="0" u="none" strike="noStrike" dirty="0">
                <a:effectLst/>
              </a:rPr>
              <a:t>Blocker Configuration Tools</a:t>
            </a:r>
            <a:r>
              <a:rPr lang="en-US" b="0" i="0" u="none" strike="noStrike" dirty="0">
                <a:effectLst/>
              </a:rPr>
              <a:t>:</a:t>
            </a:r>
          </a:p>
          <a:p>
            <a:pPr marL="742950" lvl="1" indent="-285750" algn="l">
              <a:buFont typeface="Arial" panose="020B0604020202020204" pitchFamily="34" charset="0"/>
              <a:buChar char="•"/>
            </a:pPr>
            <a:r>
              <a:rPr lang="en-US" b="0" i="0" u="none" strike="noStrike" dirty="0">
                <a:effectLst/>
              </a:rPr>
              <a:t>View, add, or remove DNS entries from a blacklist (</a:t>
            </a:r>
            <a:r>
              <a:rPr lang="en-US" b="0" i="0" u="none" strike="noStrike" dirty="0" err="1">
                <a:effectLst/>
              </a:rPr>
              <a:t>blacklist.txt</a:t>
            </a:r>
            <a:r>
              <a:rPr lang="en-US" b="0" i="0" u="none" strike="noStrike" dirty="0">
                <a:effectLst/>
              </a:rPr>
              <a:t>).</a:t>
            </a:r>
          </a:p>
          <a:p>
            <a:pPr marL="742950" lvl="1" indent="-285750" algn="l">
              <a:buFont typeface="Arial" panose="020B0604020202020204" pitchFamily="34" charset="0"/>
              <a:buChar char="•"/>
            </a:pPr>
            <a:r>
              <a:rPr lang="en-US" b="0" i="0" u="none" strike="noStrike" dirty="0">
                <a:effectLst/>
              </a:rPr>
              <a:t>These DNS entries represent domains that are blocked by the firewall.</a:t>
            </a:r>
          </a:p>
          <a:p>
            <a:pPr marL="228600" indent="-228600" algn="r" defTabSz="914400" rtl="1" eaLnBrk="1" latinLnBrk="0" hangingPunct="1">
              <a:lnSpc>
                <a:spcPct val="90000"/>
              </a:lnSpc>
              <a:spcBef>
                <a:spcPts val="1000"/>
              </a:spcBef>
              <a:buFont typeface="Arial" panose="020B0604020202020204" pitchFamily="34" charset="0"/>
              <a:buChar char="•"/>
            </a:pPr>
            <a:endParaRPr lang="en-IL" dirty="0"/>
          </a:p>
        </p:txBody>
      </p:sp>
    </p:spTree>
    <p:extLst>
      <p:ext uri="{BB962C8B-B14F-4D97-AF65-F5344CB8AC3E}">
        <p14:creationId xmlns:p14="http://schemas.microsoft.com/office/powerpoint/2010/main" val="3263039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6A4C1-3AB0-54CA-E42F-B5F550DA2C16}"/>
              </a:ext>
            </a:extLst>
          </p:cNvPr>
          <p:cNvSpPr>
            <a:spLocks noGrp="1"/>
          </p:cNvSpPr>
          <p:nvPr>
            <p:ph type="title"/>
          </p:nvPr>
        </p:nvSpPr>
        <p:spPr/>
        <p:txBody>
          <a:bodyPr/>
          <a:lstStyle/>
          <a:p>
            <a:pPr algn="l" defTabSz="914400" rtl="1" eaLnBrk="1" latinLnBrk="0" hangingPunct="1">
              <a:lnSpc>
                <a:spcPct val="90000"/>
              </a:lnSpc>
              <a:spcBef>
                <a:spcPct val="0"/>
              </a:spcBef>
              <a:buNone/>
            </a:pPr>
            <a:r>
              <a:rPr lang="en-US" b="1" dirty="0"/>
              <a:t>Connection with modules</a:t>
            </a:r>
            <a:endParaRPr lang="en-IL" b="1" dirty="0"/>
          </a:p>
        </p:txBody>
      </p:sp>
      <p:sp>
        <p:nvSpPr>
          <p:cNvPr id="3" name="Content Placeholder 2">
            <a:extLst>
              <a:ext uri="{FF2B5EF4-FFF2-40B4-BE49-F238E27FC236}">
                <a16:creationId xmlns:a16="http://schemas.microsoft.com/office/drawing/2014/main" id="{6A27CB54-1CD9-B04B-3A4A-DA541DC20144}"/>
              </a:ext>
            </a:extLst>
          </p:cNvPr>
          <p:cNvSpPr>
            <a:spLocks noGrp="1"/>
          </p:cNvSpPr>
          <p:nvPr>
            <p:ph idx="1"/>
          </p:nvPr>
        </p:nvSpPr>
        <p:spPr>
          <a:xfrm>
            <a:off x="838200" y="1825625"/>
            <a:ext cx="10515600" cy="2900754"/>
          </a:xfrm>
        </p:spPr>
        <p:txBody>
          <a:bodyPr>
            <a:normAutofit/>
          </a:bodyPr>
          <a:lstStyle/>
          <a:p>
            <a:pPr marL="0" indent="0">
              <a:buNone/>
            </a:pPr>
            <a:r>
              <a:rPr lang="en-US" sz="2000" dirty="0"/>
              <a:t>Our solution to connect the </a:t>
            </a:r>
            <a:r>
              <a:rPr lang="en-IL" sz="2000" dirty="0"/>
              <a:t>kernel moduls with the client is using the file system.</a:t>
            </a:r>
          </a:p>
          <a:p>
            <a:pPr marL="0" indent="0">
              <a:buNone/>
            </a:pPr>
            <a:r>
              <a:rPr lang="en-US" sz="2000" dirty="0"/>
              <a:t>I</a:t>
            </a:r>
            <a:r>
              <a:rPr lang="en-IL" sz="2000" dirty="0"/>
              <a:t>n this way we not only connecting the client with the moduls,</a:t>
            </a:r>
          </a:p>
          <a:p>
            <a:pPr marL="0" indent="0">
              <a:buNone/>
            </a:pPr>
            <a:r>
              <a:rPr lang="en-US" sz="2000" dirty="0"/>
              <a:t>B</a:t>
            </a:r>
            <a:r>
              <a:rPr lang="en-IL" sz="2000" dirty="0"/>
              <a:t>ut we also save the configuration to the next time the computer boots. </a:t>
            </a:r>
          </a:p>
        </p:txBody>
      </p:sp>
      <p:graphicFrame>
        <p:nvGraphicFramePr>
          <p:cNvPr id="20" name="Diagram 19">
            <a:extLst>
              <a:ext uri="{FF2B5EF4-FFF2-40B4-BE49-F238E27FC236}">
                <a16:creationId xmlns:a16="http://schemas.microsoft.com/office/drawing/2014/main" id="{8DDAE702-C023-97A3-B369-4D7981EE4529}"/>
              </a:ext>
            </a:extLst>
          </p:cNvPr>
          <p:cNvGraphicFramePr/>
          <p:nvPr>
            <p:extLst>
              <p:ext uri="{D42A27DB-BD31-4B8C-83A1-F6EECF244321}">
                <p14:modId xmlns:p14="http://schemas.microsoft.com/office/powerpoint/2010/main" val="902380573"/>
              </p:ext>
            </p:extLst>
          </p:nvPr>
        </p:nvGraphicFramePr>
        <p:xfrm>
          <a:off x="2203861" y="3553994"/>
          <a:ext cx="10515600" cy="2811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2" name="Picture 21" descr="A computer system with many objects&#10;&#10;Description automatically generated with medium confidence">
            <a:extLst>
              <a:ext uri="{FF2B5EF4-FFF2-40B4-BE49-F238E27FC236}">
                <a16:creationId xmlns:a16="http://schemas.microsoft.com/office/drawing/2014/main" id="{7FE70527-2797-8933-7E08-8CAE85D0EDB1}"/>
              </a:ext>
            </a:extLst>
          </p:cNvPr>
          <p:cNvPicPr>
            <a:picLocks noChangeAspect="1"/>
          </p:cNvPicPr>
          <p:nvPr/>
        </p:nvPicPr>
        <p:blipFill>
          <a:blip r:embed="rId7"/>
          <a:stretch>
            <a:fillRect/>
          </a:stretch>
        </p:blipFill>
        <p:spPr>
          <a:xfrm>
            <a:off x="1016331" y="3276002"/>
            <a:ext cx="3366984" cy="3366984"/>
          </a:xfrm>
          <a:prstGeom prst="rect">
            <a:avLst/>
          </a:prstGeom>
        </p:spPr>
      </p:pic>
    </p:spTree>
    <p:extLst>
      <p:ext uri="{BB962C8B-B14F-4D97-AF65-F5344CB8AC3E}">
        <p14:creationId xmlns:p14="http://schemas.microsoft.com/office/powerpoint/2010/main" val="4144903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84821-1BB5-E543-12FA-EEAF29413D04}"/>
              </a:ext>
            </a:extLst>
          </p:cNvPr>
          <p:cNvSpPr>
            <a:spLocks noGrp="1"/>
          </p:cNvSpPr>
          <p:nvPr>
            <p:ph type="title"/>
          </p:nvPr>
        </p:nvSpPr>
        <p:spPr/>
        <p:txBody>
          <a:bodyPr>
            <a:normAutofit/>
          </a:bodyPr>
          <a:lstStyle/>
          <a:p>
            <a:r>
              <a:rPr lang="en-US" b="1" dirty="0"/>
              <a:t>Use Of Files</a:t>
            </a:r>
            <a:endParaRPr lang="en-IL" dirty="0"/>
          </a:p>
        </p:txBody>
      </p:sp>
      <p:graphicFrame>
        <p:nvGraphicFramePr>
          <p:cNvPr id="6" name="Content Placeholder 5">
            <a:extLst>
              <a:ext uri="{FF2B5EF4-FFF2-40B4-BE49-F238E27FC236}">
                <a16:creationId xmlns:a16="http://schemas.microsoft.com/office/drawing/2014/main" id="{9D6EA102-7FCC-E934-786B-C40235BC97CD}"/>
              </a:ext>
            </a:extLst>
          </p:cNvPr>
          <p:cNvGraphicFramePr>
            <a:graphicFrameLocks noGrp="1"/>
          </p:cNvGraphicFramePr>
          <p:nvPr>
            <p:ph idx="1"/>
            <p:extLst>
              <p:ext uri="{D42A27DB-BD31-4B8C-83A1-F6EECF244321}">
                <p14:modId xmlns:p14="http://schemas.microsoft.com/office/powerpoint/2010/main" val="2835977601"/>
              </p:ext>
            </p:extLst>
          </p:nvPr>
        </p:nvGraphicFramePr>
        <p:xfrm>
          <a:off x="53439" y="1789999"/>
          <a:ext cx="12085122"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16092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E65F2F-91F0-0173-9329-2EE606D09C8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The FireWall and Sniffer in Action</a:t>
            </a:r>
          </a:p>
        </p:txBody>
      </p:sp>
      <p:pic>
        <p:nvPicPr>
          <p:cNvPr id="4" name="Online Media 3" descr="FireWallProject">
            <a:hlinkClick r:id="" action="ppaction://media"/>
            <a:extLst>
              <a:ext uri="{FF2B5EF4-FFF2-40B4-BE49-F238E27FC236}">
                <a16:creationId xmlns:a16="http://schemas.microsoft.com/office/drawing/2014/main" id="{297881D1-1F72-AFF9-D0A9-7663CA8EDC11}"/>
              </a:ext>
            </a:extLst>
          </p:cNvPr>
          <p:cNvPicPr>
            <a:picLocks noGrp="1" noRot="1" noChangeAspect="1"/>
          </p:cNvPicPr>
          <p:nvPr>
            <p:ph idx="1"/>
            <a:videoFile r:link="rId1"/>
          </p:nvPr>
        </p:nvPicPr>
        <p:blipFill>
          <a:blip r:embed="rId3"/>
          <a:stretch>
            <a:fillRect/>
          </a:stretch>
        </p:blipFill>
        <p:spPr>
          <a:xfrm>
            <a:off x="1598964" y="1589502"/>
            <a:ext cx="8994072" cy="5081651"/>
          </a:xfrm>
          <a:prstGeom prst="rect">
            <a:avLst/>
          </a:prstGeom>
        </p:spPr>
      </p:pic>
    </p:spTree>
    <p:extLst>
      <p:ext uri="{BB962C8B-B14F-4D97-AF65-F5344CB8AC3E}">
        <p14:creationId xmlns:p14="http://schemas.microsoft.com/office/powerpoint/2010/main" val="733161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F6D6769-7394-749E-00E3-DE7C02B65B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339" y="-400051"/>
            <a:ext cx="13118902" cy="7481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00384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165</TotalTime>
  <Words>529</Words>
  <Application>Microsoft Macintosh PowerPoint</Application>
  <PresentationFormat>Widescreen</PresentationFormat>
  <Paragraphs>33</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-apple-system</vt:lpstr>
      <vt:lpstr>Aptos</vt:lpstr>
      <vt:lpstr>Aptos Display</vt:lpstr>
      <vt:lpstr>Arial</vt:lpstr>
      <vt:lpstr>Candara</vt:lpstr>
      <vt:lpstr>Office Theme</vt:lpstr>
      <vt:lpstr>Mini Firewall</vt:lpstr>
      <vt:lpstr>What is a Kernel Module?</vt:lpstr>
      <vt:lpstr>What Does Our Kernel Module Do?</vt:lpstr>
      <vt:lpstr>What Does Our Kernel Module Do?</vt:lpstr>
      <vt:lpstr>Client Features</vt:lpstr>
      <vt:lpstr>Connection with modules</vt:lpstr>
      <vt:lpstr>Use Of Files</vt:lpstr>
      <vt:lpstr>The FireWall and Sniffer in Action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כפיר לוי</dc:creator>
  <cp:lastModifiedBy>כפיר לוי</cp:lastModifiedBy>
  <cp:revision>24</cp:revision>
  <dcterms:created xsi:type="dcterms:W3CDTF">2024-09-30T02:35:48Z</dcterms:created>
  <dcterms:modified xsi:type="dcterms:W3CDTF">2024-09-30T07:30:22Z</dcterms:modified>
</cp:coreProperties>
</file>

<file path=docProps/thumbnail.jpeg>
</file>